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3"/>
  </p:notesMasterIdLst>
  <p:sldIdLst>
    <p:sldId id="314" r:id="rId3"/>
    <p:sldId id="2202" r:id="rId4"/>
    <p:sldId id="359" r:id="rId5"/>
    <p:sldId id="328" r:id="rId6"/>
    <p:sldId id="384" r:id="rId7"/>
    <p:sldId id="375" r:id="rId8"/>
    <p:sldId id="361" r:id="rId9"/>
    <p:sldId id="376" r:id="rId10"/>
    <p:sldId id="387" r:id="rId11"/>
    <p:sldId id="388" r:id="rId12"/>
    <p:sldId id="362" r:id="rId13"/>
    <p:sldId id="395" r:id="rId14"/>
    <p:sldId id="401" r:id="rId15"/>
    <p:sldId id="391" r:id="rId16"/>
    <p:sldId id="392" r:id="rId17"/>
    <p:sldId id="397" r:id="rId18"/>
    <p:sldId id="330" r:id="rId19"/>
    <p:sldId id="331" r:id="rId20"/>
    <p:sldId id="398" r:id="rId21"/>
    <p:sldId id="393" r:id="rId2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7C"/>
    <a:srgbClr val="83C44E"/>
    <a:srgbClr val="E2F0D9"/>
    <a:srgbClr val="A9D18E"/>
    <a:srgbClr val="548235"/>
    <a:srgbClr val="385723"/>
    <a:srgbClr val="FFD966"/>
    <a:srgbClr val="2F5597"/>
    <a:srgbClr val="003C54"/>
    <a:srgbClr val="92D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25" autoAdjust="0"/>
    <p:restoredTop sz="71093" autoAdjust="0"/>
  </p:normalViewPr>
  <p:slideViewPr>
    <p:cSldViewPr snapToGrid="0">
      <p:cViewPr varScale="1">
        <p:scale>
          <a:sx n="103" d="100"/>
          <a:sy n="103" d="100"/>
        </p:scale>
        <p:origin x="120" y="27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330EB-3CCA-48E4-BA89-7EB7E51D70B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IL"/>
        </a:p>
      </dgm:t>
    </dgm:pt>
    <dgm:pt modelId="{E708D49D-305D-49BE-ACB9-82F4FACF358E}">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31CFC229-9719-44A2-ADA1-A31FB4CDFA07}" type="par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48B738C0-6620-4651-8466-B48783EDA670}" type="sib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8116AE2-BB60-4DF3-B6B2-B140183260CE}">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29A7A36F-FE38-4218-A10C-1A2D9AE427BD}" type="par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8D0B287F-6DD8-4AC6-A791-04DA2B406B19}" type="sib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60ADB087-4AA0-4C35-90BD-E3BB8B969A5B}">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a:t>
          </a:r>
          <a:r>
            <a:rPr lang="he-IL" sz="2400" dirty="0">
              <a:latin typeface="Intel Clear" panose="020B0604020203020204" pitchFamily="34" charset="0"/>
              <a:ea typeface="Intel Clear" panose="020B0604020203020204" pitchFamily="34" charset="0"/>
              <a:cs typeface="Intel Clear" panose="020B0604020203020204" pitchFamily="34" charset="0"/>
            </a:rPr>
            <a:t> </a:t>
          </a:r>
          <a:r>
            <a:rPr lang="en-US" sz="2400" dirty="0">
              <a:latin typeface="Intel Clear" panose="020B0604020203020204" pitchFamily="34" charset="0"/>
              <a:ea typeface="Intel Clear" panose="020B0604020203020204" pitchFamily="34" charset="0"/>
              <a:cs typeface="Intel Clear" panose="020B0604020203020204" pitchFamily="34" charset="0"/>
            </a:rPr>
            <a:t>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F66B70C4-A99A-4437-A7FC-C2A96AEEB933}" type="par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0E57C848-83CE-4806-BF0C-F5875C0741B2}" type="sib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6D1FA32-B04F-415F-B997-00C2E31B592F}">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118B08E3-7B6B-4FF2-8848-F1C454636B2D}" type="parTrans" cxnId="{972F9259-4747-4089-B4CD-DB8E4BEE7870}">
      <dgm:prSet/>
      <dgm:spPr/>
      <dgm:t>
        <a:bodyPr/>
        <a:lstStyle/>
        <a:p>
          <a:endParaRPr lang="en-IL"/>
        </a:p>
      </dgm:t>
    </dgm:pt>
    <dgm:pt modelId="{D34C1A15-C99A-42AE-9088-5B7326DF75FD}" type="sibTrans" cxnId="{972F9259-4747-4089-B4CD-DB8E4BEE7870}">
      <dgm:prSet/>
      <dgm:spPr/>
      <dgm:t>
        <a:bodyPr/>
        <a:lstStyle/>
        <a:p>
          <a:endParaRPr lang="en-IL"/>
        </a:p>
      </dgm:t>
    </dgm:pt>
    <dgm:pt modelId="{A6F833EC-8EE5-4462-8720-DCD977A44BA9}" type="pres">
      <dgm:prSet presAssocID="{7CC330EB-3CCA-48E4-BA89-7EB7E51D70BE}" presName="Name0" presStyleCnt="0">
        <dgm:presLayoutVars>
          <dgm:chMax val="7"/>
          <dgm:chPref val="7"/>
          <dgm:dir/>
        </dgm:presLayoutVars>
      </dgm:prSet>
      <dgm:spPr/>
    </dgm:pt>
    <dgm:pt modelId="{D2EBC32E-D113-4939-8C12-C0088855602D}" type="pres">
      <dgm:prSet presAssocID="{7CC330EB-3CCA-48E4-BA89-7EB7E51D70BE}" presName="Name1" presStyleCnt="0"/>
      <dgm:spPr/>
    </dgm:pt>
    <dgm:pt modelId="{EA8ED82C-FA41-4409-AD17-CF9271BCCB18}" type="pres">
      <dgm:prSet presAssocID="{7CC330EB-3CCA-48E4-BA89-7EB7E51D70BE}" presName="cycle" presStyleCnt="0"/>
      <dgm:spPr/>
    </dgm:pt>
    <dgm:pt modelId="{BCE9FF90-D455-45E4-BF42-0E460180648E}" type="pres">
      <dgm:prSet presAssocID="{7CC330EB-3CCA-48E4-BA89-7EB7E51D70BE}" presName="srcNode" presStyleLbl="node1" presStyleIdx="0" presStyleCnt="4"/>
      <dgm:spPr/>
    </dgm:pt>
    <dgm:pt modelId="{29726F74-F3D4-4DFD-88E7-6FAA2A5BAF99}" type="pres">
      <dgm:prSet presAssocID="{7CC330EB-3CCA-48E4-BA89-7EB7E51D70BE}" presName="conn" presStyleLbl="parChTrans1D2" presStyleIdx="0" presStyleCnt="1"/>
      <dgm:spPr/>
    </dgm:pt>
    <dgm:pt modelId="{738F5310-9410-4CC5-8938-EA2D36F42A04}" type="pres">
      <dgm:prSet presAssocID="{7CC330EB-3CCA-48E4-BA89-7EB7E51D70BE}" presName="extraNode" presStyleLbl="node1" presStyleIdx="0" presStyleCnt="4"/>
      <dgm:spPr/>
    </dgm:pt>
    <dgm:pt modelId="{F23EE331-B4D3-4E3D-B7D9-59F1A31748E3}" type="pres">
      <dgm:prSet presAssocID="{7CC330EB-3CCA-48E4-BA89-7EB7E51D70BE}" presName="dstNode" presStyleLbl="node1" presStyleIdx="0" presStyleCnt="4"/>
      <dgm:spPr/>
    </dgm:pt>
    <dgm:pt modelId="{73F39BF9-7828-48DA-A76B-903804ACF955}" type="pres">
      <dgm:prSet presAssocID="{E708D49D-305D-49BE-ACB9-82F4FACF358E}" presName="text_1" presStyleLbl="node1" presStyleIdx="0" presStyleCnt="4">
        <dgm:presLayoutVars>
          <dgm:bulletEnabled val="1"/>
        </dgm:presLayoutVars>
      </dgm:prSet>
      <dgm:spPr/>
    </dgm:pt>
    <dgm:pt modelId="{4D702EAC-D2BA-4615-86DC-60A549937AB1}" type="pres">
      <dgm:prSet presAssocID="{E708D49D-305D-49BE-ACB9-82F4FACF358E}" presName="accent_1" presStyleCnt="0"/>
      <dgm:spPr/>
    </dgm:pt>
    <dgm:pt modelId="{AB15717A-A865-411F-82BB-11396206BB8E}" type="pres">
      <dgm:prSet presAssocID="{E708D49D-305D-49BE-ACB9-82F4FACF358E}" presName="accentRepeatNode" presStyleLbl="solidFgAcc1" presStyleIdx="0" presStyleCnt="4"/>
      <dgm:spPr/>
    </dgm:pt>
    <dgm:pt modelId="{0A1CDDA0-0F87-4736-84F0-067C1F356347}" type="pres">
      <dgm:prSet presAssocID="{D8116AE2-BB60-4DF3-B6B2-B140183260CE}" presName="text_2" presStyleLbl="node1" presStyleIdx="1" presStyleCnt="4">
        <dgm:presLayoutVars>
          <dgm:bulletEnabled val="1"/>
        </dgm:presLayoutVars>
      </dgm:prSet>
      <dgm:spPr/>
    </dgm:pt>
    <dgm:pt modelId="{7D928757-729B-47F5-80AF-1C3B237C2492}" type="pres">
      <dgm:prSet presAssocID="{D8116AE2-BB60-4DF3-B6B2-B140183260CE}" presName="accent_2" presStyleCnt="0"/>
      <dgm:spPr/>
    </dgm:pt>
    <dgm:pt modelId="{CA238558-D8CE-46A3-83BA-687365B6C75E}" type="pres">
      <dgm:prSet presAssocID="{D8116AE2-BB60-4DF3-B6B2-B140183260CE}" presName="accentRepeatNode" presStyleLbl="solidFgAcc1" presStyleIdx="1" presStyleCnt="4"/>
      <dgm:spPr/>
    </dgm:pt>
    <dgm:pt modelId="{6C2708DD-41F2-46EB-A862-B24798168150}" type="pres">
      <dgm:prSet presAssocID="{D6D1FA32-B04F-415F-B997-00C2E31B592F}" presName="text_3" presStyleLbl="node1" presStyleIdx="2" presStyleCnt="4">
        <dgm:presLayoutVars>
          <dgm:bulletEnabled val="1"/>
        </dgm:presLayoutVars>
      </dgm:prSet>
      <dgm:spPr/>
    </dgm:pt>
    <dgm:pt modelId="{13D9BFEF-F4D0-4D32-BC6E-0C34C254C9FE}" type="pres">
      <dgm:prSet presAssocID="{D6D1FA32-B04F-415F-B997-00C2E31B592F}" presName="accent_3" presStyleCnt="0"/>
      <dgm:spPr/>
    </dgm:pt>
    <dgm:pt modelId="{29ED3288-DF19-4990-B2D5-7473BD8DF771}" type="pres">
      <dgm:prSet presAssocID="{D6D1FA32-B04F-415F-B997-00C2E31B592F}" presName="accentRepeatNode" presStyleLbl="solidFgAcc1" presStyleIdx="2" presStyleCnt="4"/>
      <dgm:spPr/>
    </dgm:pt>
    <dgm:pt modelId="{C12ECE58-299E-4BAF-A4CE-43C742A798B0}" type="pres">
      <dgm:prSet presAssocID="{60ADB087-4AA0-4C35-90BD-E3BB8B969A5B}" presName="text_4" presStyleLbl="node1" presStyleIdx="3" presStyleCnt="4">
        <dgm:presLayoutVars>
          <dgm:bulletEnabled val="1"/>
        </dgm:presLayoutVars>
      </dgm:prSet>
      <dgm:spPr/>
    </dgm:pt>
    <dgm:pt modelId="{E8866DAD-0E1C-40E9-AF28-3B89F5190111}" type="pres">
      <dgm:prSet presAssocID="{60ADB087-4AA0-4C35-90BD-E3BB8B969A5B}" presName="accent_4" presStyleCnt="0"/>
      <dgm:spPr/>
    </dgm:pt>
    <dgm:pt modelId="{E1708020-1B68-4144-9699-C970DB9929A7}" type="pres">
      <dgm:prSet presAssocID="{60ADB087-4AA0-4C35-90BD-E3BB8B969A5B}" presName="accentRepeatNode" presStyleLbl="solidFgAcc1" presStyleIdx="3" presStyleCnt="4"/>
      <dgm:spPr/>
    </dgm:pt>
  </dgm:ptLst>
  <dgm:cxnLst>
    <dgm:cxn modelId="{8B95F204-B6B1-446B-80D3-E46079DAD316}" srcId="{7CC330EB-3CCA-48E4-BA89-7EB7E51D70BE}" destId="{60ADB087-4AA0-4C35-90BD-E3BB8B969A5B}" srcOrd="3" destOrd="0" parTransId="{F66B70C4-A99A-4437-A7FC-C2A96AEEB933}" sibTransId="{0E57C848-83CE-4806-BF0C-F5875C0741B2}"/>
    <dgm:cxn modelId="{40EA5D09-E348-4986-AABF-25F8E5B08077}" type="presOf" srcId="{48B738C0-6620-4651-8466-B48783EDA670}" destId="{29726F74-F3D4-4DFD-88E7-6FAA2A5BAF99}" srcOrd="0" destOrd="0" presId="urn:microsoft.com/office/officeart/2008/layout/VerticalCurvedList"/>
    <dgm:cxn modelId="{D5A8B31D-02E0-459D-8795-F89ABA726C7B}" type="presOf" srcId="{D6D1FA32-B04F-415F-B997-00C2E31B592F}" destId="{6C2708DD-41F2-46EB-A862-B24798168150}" srcOrd="0" destOrd="0" presId="urn:microsoft.com/office/officeart/2008/layout/VerticalCurvedList"/>
    <dgm:cxn modelId="{926B6B41-75D8-4065-926B-05EE63929261}" type="presOf" srcId="{E708D49D-305D-49BE-ACB9-82F4FACF358E}" destId="{73F39BF9-7828-48DA-A76B-903804ACF955}" srcOrd="0" destOrd="0" presId="urn:microsoft.com/office/officeart/2008/layout/VerticalCurvedList"/>
    <dgm:cxn modelId="{4E443D54-ACE8-4654-BDA4-FA246ACBAFDF}" srcId="{7CC330EB-3CCA-48E4-BA89-7EB7E51D70BE}" destId="{D8116AE2-BB60-4DF3-B6B2-B140183260CE}" srcOrd="1" destOrd="0" parTransId="{29A7A36F-FE38-4218-A10C-1A2D9AE427BD}" sibTransId="{8D0B287F-6DD8-4AC6-A791-04DA2B406B19}"/>
    <dgm:cxn modelId="{972F9259-4747-4089-B4CD-DB8E4BEE7870}" srcId="{7CC330EB-3CCA-48E4-BA89-7EB7E51D70BE}" destId="{D6D1FA32-B04F-415F-B997-00C2E31B592F}" srcOrd="2" destOrd="0" parTransId="{118B08E3-7B6B-4FF2-8848-F1C454636B2D}" sibTransId="{D34C1A15-C99A-42AE-9088-5B7326DF75FD}"/>
    <dgm:cxn modelId="{B8039659-B02A-4CA0-A77A-F37CADE90318}" type="presOf" srcId="{D8116AE2-BB60-4DF3-B6B2-B140183260CE}" destId="{0A1CDDA0-0F87-4736-84F0-067C1F356347}" srcOrd="0" destOrd="0" presId="urn:microsoft.com/office/officeart/2008/layout/VerticalCurvedList"/>
    <dgm:cxn modelId="{47810B86-6851-43C2-B537-807D383D628E}" srcId="{7CC330EB-3CCA-48E4-BA89-7EB7E51D70BE}" destId="{E708D49D-305D-49BE-ACB9-82F4FACF358E}" srcOrd="0" destOrd="0" parTransId="{31CFC229-9719-44A2-ADA1-A31FB4CDFA07}" sibTransId="{48B738C0-6620-4651-8466-B48783EDA670}"/>
    <dgm:cxn modelId="{DCA0C794-6003-45EF-8C43-9B9047D25131}" type="presOf" srcId="{60ADB087-4AA0-4C35-90BD-E3BB8B969A5B}" destId="{C12ECE58-299E-4BAF-A4CE-43C742A798B0}" srcOrd="0" destOrd="0" presId="urn:microsoft.com/office/officeart/2008/layout/VerticalCurvedList"/>
    <dgm:cxn modelId="{94ABDFF7-C739-4F56-8FC3-0EE3C8EBA6E9}" type="presOf" srcId="{7CC330EB-3CCA-48E4-BA89-7EB7E51D70BE}" destId="{A6F833EC-8EE5-4462-8720-DCD977A44BA9}" srcOrd="0" destOrd="0" presId="urn:microsoft.com/office/officeart/2008/layout/VerticalCurvedList"/>
    <dgm:cxn modelId="{3DC82464-CE55-4F80-9301-8C43C39525EA}" type="presParOf" srcId="{A6F833EC-8EE5-4462-8720-DCD977A44BA9}" destId="{D2EBC32E-D113-4939-8C12-C0088855602D}" srcOrd="0" destOrd="0" presId="urn:microsoft.com/office/officeart/2008/layout/VerticalCurvedList"/>
    <dgm:cxn modelId="{24EB7EF1-72E9-4F6D-B8D2-17518CC3F5EB}" type="presParOf" srcId="{D2EBC32E-D113-4939-8C12-C0088855602D}" destId="{EA8ED82C-FA41-4409-AD17-CF9271BCCB18}" srcOrd="0" destOrd="0" presId="urn:microsoft.com/office/officeart/2008/layout/VerticalCurvedList"/>
    <dgm:cxn modelId="{569F7B0F-3274-40A3-A5B2-1AA5CD313767}" type="presParOf" srcId="{EA8ED82C-FA41-4409-AD17-CF9271BCCB18}" destId="{BCE9FF90-D455-45E4-BF42-0E460180648E}" srcOrd="0" destOrd="0" presId="urn:microsoft.com/office/officeart/2008/layout/VerticalCurvedList"/>
    <dgm:cxn modelId="{040EA622-D6F1-4D29-8E94-0AB3DE6979F4}" type="presParOf" srcId="{EA8ED82C-FA41-4409-AD17-CF9271BCCB18}" destId="{29726F74-F3D4-4DFD-88E7-6FAA2A5BAF99}" srcOrd="1" destOrd="0" presId="urn:microsoft.com/office/officeart/2008/layout/VerticalCurvedList"/>
    <dgm:cxn modelId="{6FD318AE-47C6-40FB-B149-D886FA882F85}" type="presParOf" srcId="{EA8ED82C-FA41-4409-AD17-CF9271BCCB18}" destId="{738F5310-9410-4CC5-8938-EA2D36F42A04}" srcOrd="2" destOrd="0" presId="urn:microsoft.com/office/officeart/2008/layout/VerticalCurvedList"/>
    <dgm:cxn modelId="{CD3962CB-FB5B-4E0E-83BA-CD37878F5F3D}" type="presParOf" srcId="{EA8ED82C-FA41-4409-AD17-CF9271BCCB18}" destId="{F23EE331-B4D3-4E3D-B7D9-59F1A31748E3}" srcOrd="3" destOrd="0" presId="urn:microsoft.com/office/officeart/2008/layout/VerticalCurvedList"/>
    <dgm:cxn modelId="{5934B61E-3FC1-4FF0-A5A8-272075B2BB38}" type="presParOf" srcId="{D2EBC32E-D113-4939-8C12-C0088855602D}" destId="{73F39BF9-7828-48DA-A76B-903804ACF955}" srcOrd="1" destOrd="0" presId="urn:microsoft.com/office/officeart/2008/layout/VerticalCurvedList"/>
    <dgm:cxn modelId="{B4DB775F-21F4-4A25-A92F-E0C54DFB52BA}" type="presParOf" srcId="{D2EBC32E-D113-4939-8C12-C0088855602D}" destId="{4D702EAC-D2BA-4615-86DC-60A549937AB1}" srcOrd="2" destOrd="0" presId="urn:microsoft.com/office/officeart/2008/layout/VerticalCurvedList"/>
    <dgm:cxn modelId="{8593F55F-AD1B-4B80-B14A-A5CF7795B516}" type="presParOf" srcId="{4D702EAC-D2BA-4615-86DC-60A549937AB1}" destId="{AB15717A-A865-411F-82BB-11396206BB8E}" srcOrd="0" destOrd="0" presId="urn:microsoft.com/office/officeart/2008/layout/VerticalCurvedList"/>
    <dgm:cxn modelId="{F9E382D7-E00B-4C6A-A95B-57347DDAA470}" type="presParOf" srcId="{D2EBC32E-D113-4939-8C12-C0088855602D}" destId="{0A1CDDA0-0F87-4736-84F0-067C1F356347}" srcOrd="3" destOrd="0" presId="urn:microsoft.com/office/officeart/2008/layout/VerticalCurvedList"/>
    <dgm:cxn modelId="{3922E632-2FEE-4FFB-BBAB-5E32B2250204}" type="presParOf" srcId="{D2EBC32E-D113-4939-8C12-C0088855602D}" destId="{7D928757-729B-47F5-80AF-1C3B237C2492}" srcOrd="4" destOrd="0" presId="urn:microsoft.com/office/officeart/2008/layout/VerticalCurvedList"/>
    <dgm:cxn modelId="{08C4EDD2-4BCA-4479-AEE5-40E97D119ED6}" type="presParOf" srcId="{7D928757-729B-47F5-80AF-1C3B237C2492}" destId="{CA238558-D8CE-46A3-83BA-687365B6C75E}" srcOrd="0" destOrd="0" presId="urn:microsoft.com/office/officeart/2008/layout/VerticalCurvedList"/>
    <dgm:cxn modelId="{480B2111-C248-4F57-889E-72436EF8394E}" type="presParOf" srcId="{D2EBC32E-D113-4939-8C12-C0088855602D}" destId="{6C2708DD-41F2-46EB-A862-B24798168150}" srcOrd="5" destOrd="0" presId="urn:microsoft.com/office/officeart/2008/layout/VerticalCurvedList"/>
    <dgm:cxn modelId="{19F72E51-A974-4706-9AC1-9F6E14EADBD6}" type="presParOf" srcId="{D2EBC32E-D113-4939-8C12-C0088855602D}" destId="{13D9BFEF-F4D0-4D32-BC6E-0C34C254C9FE}" srcOrd="6" destOrd="0" presId="urn:microsoft.com/office/officeart/2008/layout/VerticalCurvedList"/>
    <dgm:cxn modelId="{1E603510-6157-477C-8986-30A8FFCEE912}" type="presParOf" srcId="{13D9BFEF-F4D0-4D32-BC6E-0C34C254C9FE}" destId="{29ED3288-DF19-4990-B2D5-7473BD8DF771}" srcOrd="0" destOrd="0" presId="urn:microsoft.com/office/officeart/2008/layout/VerticalCurvedList"/>
    <dgm:cxn modelId="{F2CD42B2-532A-4F33-AEB7-3878C3B7DE2E}" type="presParOf" srcId="{D2EBC32E-D113-4939-8C12-C0088855602D}" destId="{C12ECE58-299E-4BAF-A4CE-43C742A798B0}" srcOrd="7" destOrd="0" presId="urn:microsoft.com/office/officeart/2008/layout/VerticalCurvedList"/>
    <dgm:cxn modelId="{2F00D1F6-B5A0-4FD8-AEA7-C6FAE636DDE8}" type="presParOf" srcId="{D2EBC32E-D113-4939-8C12-C0088855602D}" destId="{E8866DAD-0E1C-40E9-AF28-3B89F5190111}" srcOrd="8" destOrd="0" presId="urn:microsoft.com/office/officeart/2008/layout/VerticalCurvedList"/>
    <dgm:cxn modelId="{9ADAAB54-808D-4F5A-9CE6-C1253DA6DE47}" type="presParOf" srcId="{E8866DAD-0E1C-40E9-AF28-3B89F5190111}" destId="{E1708020-1B68-4144-9699-C970DB9929A7}"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6F74-F3D4-4DFD-88E7-6FAA2A5BAF99}">
      <dsp:nvSpPr>
        <dsp:cNvPr id="0" name=""/>
        <dsp:cNvSpPr/>
      </dsp:nvSpPr>
      <dsp:spPr>
        <a:xfrm>
          <a:off x="-5907917" y="-904107"/>
          <a:ext cx="7033256" cy="7033256"/>
        </a:xfrm>
        <a:prstGeom prst="blockArc">
          <a:avLst>
            <a:gd name="adj1" fmla="val 18900000"/>
            <a:gd name="adj2" fmla="val 2700000"/>
            <a:gd name="adj3" fmla="val 30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F39BF9-7828-48DA-A76B-903804ACF955}">
      <dsp:nvSpPr>
        <dsp:cNvPr id="0" name=""/>
        <dsp:cNvSpPr/>
      </dsp:nvSpPr>
      <dsp:spPr>
        <a:xfrm>
          <a:off x="589011" y="401701"/>
          <a:ext cx="5806844" cy="8038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701"/>
        <a:ext cx="5806844" cy="803820"/>
      </dsp:txXfrm>
    </dsp:sp>
    <dsp:sp modelId="{AB15717A-A865-411F-82BB-11396206BB8E}">
      <dsp:nvSpPr>
        <dsp:cNvPr id="0" name=""/>
        <dsp:cNvSpPr/>
      </dsp:nvSpPr>
      <dsp:spPr>
        <a:xfrm>
          <a:off x="86623" y="301223"/>
          <a:ext cx="1004775" cy="1004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CDDA0-0F87-4736-84F0-067C1F356347}">
      <dsp:nvSpPr>
        <dsp:cNvPr id="0" name=""/>
        <dsp:cNvSpPr/>
      </dsp:nvSpPr>
      <dsp:spPr>
        <a:xfrm>
          <a:off x="1049860" y="1607640"/>
          <a:ext cx="5345995" cy="803820"/>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1607640"/>
        <a:ext cx="5345995" cy="803820"/>
      </dsp:txXfrm>
    </dsp:sp>
    <dsp:sp modelId="{CA238558-D8CE-46A3-83BA-687365B6C75E}">
      <dsp:nvSpPr>
        <dsp:cNvPr id="0" name=""/>
        <dsp:cNvSpPr/>
      </dsp:nvSpPr>
      <dsp:spPr>
        <a:xfrm>
          <a:off x="547472" y="1507163"/>
          <a:ext cx="1004775" cy="1004775"/>
        </a:xfrm>
        <a:prstGeom prst="ellipse">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2708DD-41F2-46EB-A862-B24798168150}">
      <dsp:nvSpPr>
        <dsp:cNvPr id="0" name=""/>
        <dsp:cNvSpPr/>
      </dsp:nvSpPr>
      <dsp:spPr>
        <a:xfrm>
          <a:off x="1049860" y="2813580"/>
          <a:ext cx="5345995" cy="803820"/>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2813580"/>
        <a:ext cx="5345995" cy="803820"/>
      </dsp:txXfrm>
    </dsp:sp>
    <dsp:sp modelId="{29ED3288-DF19-4990-B2D5-7473BD8DF771}">
      <dsp:nvSpPr>
        <dsp:cNvPr id="0" name=""/>
        <dsp:cNvSpPr/>
      </dsp:nvSpPr>
      <dsp:spPr>
        <a:xfrm>
          <a:off x="547472" y="2713103"/>
          <a:ext cx="1004775" cy="1004775"/>
        </a:xfrm>
        <a:prstGeom prst="ellipse">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2ECE58-299E-4BAF-A4CE-43C742A798B0}">
      <dsp:nvSpPr>
        <dsp:cNvPr id="0" name=""/>
        <dsp:cNvSpPr/>
      </dsp:nvSpPr>
      <dsp:spPr>
        <a:xfrm>
          <a:off x="589011" y="4019520"/>
          <a:ext cx="5806844" cy="8038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a:t>
          </a:r>
          <a:r>
            <a:rPr lang="he-IL" sz="2400" kern="1200" dirty="0">
              <a:latin typeface="Intel Clear" panose="020B0604020203020204" pitchFamily="34" charset="0"/>
              <a:ea typeface="Intel Clear" panose="020B0604020203020204" pitchFamily="34" charset="0"/>
              <a:cs typeface="Intel Clear" panose="020B0604020203020204" pitchFamily="34" charset="0"/>
            </a:rPr>
            <a:t> </a:t>
          </a:r>
          <a:r>
            <a:rPr lang="en-US" sz="2400" kern="1200" dirty="0">
              <a:latin typeface="Intel Clear" panose="020B0604020203020204" pitchFamily="34" charset="0"/>
              <a:ea typeface="Intel Clear" panose="020B0604020203020204" pitchFamily="34" charset="0"/>
              <a:cs typeface="Intel Clear" panose="020B0604020203020204" pitchFamily="34" charset="0"/>
            </a:rPr>
            <a:t>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9520"/>
        <a:ext cx="5806844" cy="803820"/>
      </dsp:txXfrm>
    </dsp:sp>
    <dsp:sp modelId="{E1708020-1B68-4144-9699-C970DB9929A7}">
      <dsp:nvSpPr>
        <dsp:cNvPr id="0" name=""/>
        <dsp:cNvSpPr/>
      </dsp:nvSpPr>
      <dsp:spPr>
        <a:xfrm>
          <a:off x="86623" y="3919042"/>
          <a:ext cx="1004775" cy="1004775"/>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A68BA-73E1-44AD-A35F-3D7DB94343EC}" type="datetimeFigureOut">
              <a:rPr lang="en-IL" smtClean="0"/>
              <a:t>03/02/2022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2E295-AF72-4597-A1C9-986EF958CCA8}" type="slidenum">
              <a:rPr lang="en-IL" smtClean="0"/>
              <a:t>‹#›</a:t>
            </a:fld>
            <a:endParaRPr lang="en-IL"/>
          </a:p>
        </p:txBody>
      </p:sp>
    </p:spTree>
    <p:extLst>
      <p:ext uri="{BB962C8B-B14F-4D97-AF65-F5344CB8AC3E}">
        <p14:creationId xmlns:p14="http://schemas.microsoft.com/office/powerpoint/2010/main" val="405313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72318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10</a:t>
            </a:fld>
            <a:endParaRPr lang="en-IL"/>
          </a:p>
        </p:txBody>
      </p:sp>
    </p:spTree>
    <p:extLst>
      <p:ext uri="{BB962C8B-B14F-4D97-AF65-F5344CB8AC3E}">
        <p14:creationId xmlns:p14="http://schemas.microsoft.com/office/powerpoint/2010/main" val="344538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48B2E295-AF72-4597-A1C9-986EF958CCA8}" type="slidenum">
              <a:rPr lang="en-IL" smtClean="0"/>
              <a:t>11</a:t>
            </a:fld>
            <a:endParaRPr lang="en-IL"/>
          </a:p>
        </p:txBody>
      </p:sp>
    </p:spTree>
    <p:extLst>
      <p:ext uri="{BB962C8B-B14F-4D97-AF65-F5344CB8AC3E}">
        <p14:creationId xmlns:p14="http://schemas.microsoft.com/office/powerpoint/2010/main" val="3189483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48B2E295-AF72-4597-A1C9-986EF958CCA8}" type="slidenum">
              <a:rPr lang="en-IL" smtClean="0"/>
              <a:t>12</a:t>
            </a:fld>
            <a:endParaRPr lang="en-IL"/>
          </a:p>
        </p:txBody>
      </p:sp>
    </p:spTree>
    <p:extLst>
      <p:ext uri="{BB962C8B-B14F-4D97-AF65-F5344CB8AC3E}">
        <p14:creationId xmlns:p14="http://schemas.microsoft.com/office/powerpoint/2010/main" val="328800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B2E295-AF72-4597-A1C9-986EF958CCA8}" type="slidenum">
              <a:rPr lang="en-IL" smtClean="0"/>
              <a:t>13</a:t>
            </a:fld>
            <a:endParaRPr lang="en-IL"/>
          </a:p>
        </p:txBody>
      </p:sp>
    </p:spTree>
    <p:extLst>
      <p:ext uri="{BB962C8B-B14F-4D97-AF65-F5344CB8AC3E}">
        <p14:creationId xmlns:p14="http://schemas.microsoft.com/office/powerpoint/2010/main" val="351518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14</a:t>
            </a:fld>
            <a:endParaRPr lang="en-IL"/>
          </a:p>
        </p:txBody>
      </p:sp>
    </p:spTree>
    <p:extLst>
      <p:ext uri="{BB962C8B-B14F-4D97-AF65-F5344CB8AC3E}">
        <p14:creationId xmlns:p14="http://schemas.microsoft.com/office/powerpoint/2010/main" val="729298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To determine the number of components, I used the elbow rule, but it should be a hyper-parameter when checking the model's performance.</a:t>
            </a:r>
          </a:p>
          <a:p>
            <a:pPr algn="l" rtl="0"/>
            <a:endParaRPr lang="en-US" dirty="0"/>
          </a:p>
          <a:p>
            <a:pPr algn="l" rtl="0"/>
            <a:r>
              <a:rPr lang="en-US" dirty="0"/>
              <a:t>With PCA I got 50 features for the naive approach</a:t>
            </a:r>
          </a:p>
          <a:p>
            <a:pPr algn="l" rtl="0"/>
            <a:r>
              <a:rPr lang="en-US" dirty="0"/>
              <a:t>and 70 features for the TS-FRESH approach.</a:t>
            </a:r>
          </a:p>
        </p:txBody>
      </p:sp>
      <p:sp>
        <p:nvSpPr>
          <p:cNvPr id="4" name="Slide Number Placeholder 3"/>
          <p:cNvSpPr>
            <a:spLocks noGrp="1"/>
          </p:cNvSpPr>
          <p:nvPr>
            <p:ph type="sldNum" sz="quarter" idx="5"/>
          </p:nvPr>
        </p:nvSpPr>
        <p:spPr/>
        <p:txBody>
          <a:bodyPr/>
          <a:lstStyle/>
          <a:p>
            <a:fld id="{48B2E295-AF72-4597-A1C9-986EF958CCA8}" type="slidenum">
              <a:rPr lang="en-IL" smtClean="0"/>
              <a:t>15</a:t>
            </a:fld>
            <a:endParaRPr lang="en-IL"/>
          </a:p>
        </p:txBody>
      </p:sp>
    </p:spTree>
    <p:extLst>
      <p:ext uri="{BB962C8B-B14F-4D97-AF65-F5344CB8AC3E}">
        <p14:creationId xmlns:p14="http://schemas.microsoft.com/office/powerpoint/2010/main" val="3825826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In order to proceed to the modeling stage, I have to deal with the imbalanced data problem.</a:t>
            </a:r>
          </a:p>
          <a:p>
            <a:pPr algn="l" rtl="0"/>
            <a:r>
              <a:rPr lang="en-US" dirty="0"/>
              <a:t>I chose to do up-sampling with SMOTE.</a:t>
            </a:r>
          </a:p>
          <a:p>
            <a:pPr algn="l" rtl="0"/>
            <a:r>
              <a:rPr lang="en-US" dirty="0"/>
              <a:t>It creates artificial samples based on near neighbors' samples.</a:t>
            </a:r>
          </a:p>
          <a:p>
            <a:pPr algn="l" rtl="0"/>
            <a:r>
              <a:rPr lang="en-US" dirty="0"/>
              <a:t>The biggest disadvantage is of using SMOTE is that it creates new samples that don't reflect the real world, so the cost of using SMOTE is adding some bias to the data.</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16</a:t>
            </a:fld>
            <a:endParaRPr lang="en-IL"/>
          </a:p>
        </p:txBody>
      </p:sp>
    </p:spTree>
    <p:extLst>
      <p:ext uri="{BB962C8B-B14F-4D97-AF65-F5344CB8AC3E}">
        <p14:creationId xmlns:p14="http://schemas.microsoft.com/office/powerpoint/2010/main" val="3576077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For this project, I chose to use RF and GBM models. </a:t>
            </a:r>
          </a:p>
          <a:p>
            <a:pPr algn="l" rtl="0"/>
            <a:r>
              <a:rPr lang="en-US" dirty="0"/>
              <a:t>As a result, I have 4 different models: </a:t>
            </a:r>
          </a:p>
          <a:p>
            <a:pPr marL="171450" indent="-171450" algn="l" rtl="0">
              <a:buFont typeface="Arial" panose="020B0604020202020204" pitchFamily="34" charset="0"/>
              <a:buChar char="•"/>
            </a:pPr>
            <a:r>
              <a:rPr lang="en-US" dirty="0"/>
              <a:t>RF and naive feature extraction</a:t>
            </a:r>
          </a:p>
          <a:p>
            <a:pPr marL="171450" indent="-171450" algn="l" rtl="0">
              <a:buFont typeface="Arial" panose="020B0604020202020204" pitchFamily="34" charset="0"/>
              <a:buChar char="•"/>
            </a:pPr>
            <a:r>
              <a:rPr lang="en-US" dirty="0"/>
              <a:t>RF and TS-FRESH feature extraction</a:t>
            </a:r>
          </a:p>
          <a:p>
            <a:pPr marL="171450" indent="-171450" algn="l" rtl="0">
              <a:buFont typeface="Arial" panose="020B0604020202020204" pitchFamily="34" charset="0"/>
              <a:buChar char="•"/>
            </a:pPr>
            <a:r>
              <a:rPr lang="en-US" dirty="0"/>
              <a:t>GBM and naive feature extraction</a:t>
            </a:r>
          </a:p>
          <a:p>
            <a:pPr marL="171450" indent="-171450" algn="l" rtl="0">
              <a:buFont typeface="Arial" panose="020B0604020202020204" pitchFamily="34" charset="0"/>
              <a:buChar char="•"/>
            </a:pPr>
            <a:r>
              <a:rPr lang="en-US" dirty="0"/>
              <a:t>GBM and TS-FRESH feature extraction</a:t>
            </a:r>
          </a:p>
          <a:p>
            <a:pPr algn="l" rtl="0"/>
            <a:endParaRPr lang="en-US" dirty="0"/>
          </a:p>
          <a:p>
            <a:pPr algn="l" rtl="0"/>
            <a:r>
              <a:rPr lang="en-US" dirty="0"/>
              <a:t>Also, I use K FOLD as a validation method for the stage of tuning hyperparameters.</a:t>
            </a:r>
            <a:endParaRPr lang="he-IL" dirty="0"/>
          </a:p>
          <a:p>
            <a:pPr algn="l" rtl="0"/>
            <a:endParaRPr lang="he-IL" dirty="0"/>
          </a:p>
          <a:p>
            <a:pPr algn="l" rtl="0"/>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17</a:t>
            </a:fld>
            <a:endParaRPr lang="en-IL"/>
          </a:p>
        </p:txBody>
      </p:sp>
    </p:spTree>
    <p:extLst>
      <p:ext uri="{BB962C8B-B14F-4D97-AF65-F5344CB8AC3E}">
        <p14:creationId xmlns:p14="http://schemas.microsoft.com/office/powerpoint/2010/main" val="1626809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48B2E295-AF72-4597-A1C9-986EF958CCA8}" type="slidenum">
              <a:rPr lang="en-IL" smtClean="0"/>
              <a:t>18</a:t>
            </a:fld>
            <a:endParaRPr lang="en-IL"/>
          </a:p>
        </p:txBody>
      </p:sp>
    </p:spTree>
    <p:extLst>
      <p:ext uri="{BB962C8B-B14F-4D97-AF65-F5344CB8AC3E}">
        <p14:creationId xmlns:p14="http://schemas.microsoft.com/office/powerpoint/2010/main" val="2464158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19</a:t>
            </a:fld>
            <a:endParaRPr lang="en-IL"/>
          </a:p>
        </p:txBody>
      </p:sp>
    </p:spTree>
    <p:extLst>
      <p:ext uri="{BB962C8B-B14F-4D97-AF65-F5344CB8AC3E}">
        <p14:creationId xmlns:p14="http://schemas.microsoft.com/office/powerpoint/2010/main" val="332778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Emotions and facial expressions are integral parts of human communication.</a:t>
            </a:r>
          </a:p>
          <a:p>
            <a:pPr algn="l" rtl="0"/>
            <a:endParaRPr lang="en-US" dirty="0"/>
          </a:p>
          <a:p>
            <a:pPr algn="l" rtl="0"/>
            <a:r>
              <a:rPr lang="en-US" dirty="0"/>
              <a:t>In general, there are six to fifteen basic emotions.</a:t>
            </a:r>
          </a:p>
          <a:p>
            <a:pPr algn="l" rtl="0"/>
            <a:r>
              <a:rPr lang="en-US" dirty="0"/>
              <a:t>We can see in the slide the six classic and familiar emotions: anger, disgust, fear, joy, sadness, and surprise.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emotion is represented by different Action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Unit is a combination of facial muscles that produce different facial expressions.</a:t>
            </a:r>
          </a:p>
        </p:txBody>
      </p:sp>
      <p:sp>
        <p:nvSpPr>
          <p:cNvPr id="4" name="Slide Number Placeholder 3"/>
          <p:cNvSpPr>
            <a:spLocks noGrp="1"/>
          </p:cNvSpPr>
          <p:nvPr>
            <p:ph type="sldNum" sz="quarter" idx="5"/>
          </p:nvPr>
        </p:nvSpPr>
        <p:spPr/>
        <p:txBody>
          <a:bodyPr/>
          <a:lstStyle/>
          <a:p>
            <a:fld id="{48B2E295-AF72-4597-A1C9-986EF958CCA8}" type="slidenum">
              <a:rPr lang="en-IL" smtClean="0"/>
              <a:t>2</a:t>
            </a:fld>
            <a:endParaRPr lang="en-IL"/>
          </a:p>
        </p:txBody>
      </p:sp>
    </p:spTree>
    <p:extLst>
      <p:ext uri="{BB962C8B-B14F-4D97-AF65-F5344CB8AC3E}">
        <p14:creationId xmlns:p14="http://schemas.microsoft.com/office/powerpoint/2010/main" val="3604242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20</a:t>
            </a:fld>
            <a:endParaRPr lang="en-IL"/>
          </a:p>
        </p:txBody>
      </p:sp>
    </p:spTree>
    <p:extLst>
      <p:ext uri="{BB962C8B-B14F-4D97-AF65-F5344CB8AC3E}">
        <p14:creationId xmlns:p14="http://schemas.microsoft.com/office/powerpoint/2010/main" val="36890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1"/>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208591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8B2E295-AF72-4597-A1C9-986EF958CCA8}" type="slidenum">
              <a:rPr lang="en-IL" smtClean="0"/>
              <a:t>4</a:t>
            </a:fld>
            <a:endParaRPr lang="en-IL"/>
          </a:p>
        </p:txBody>
      </p:sp>
    </p:spTree>
    <p:extLst>
      <p:ext uri="{BB962C8B-B14F-4D97-AF65-F5344CB8AC3E}">
        <p14:creationId xmlns:p14="http://schemas.microsoft.com/office/powerpoint/2010/main" val="31573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5</a:t>
            </a:fld>
            <a:endParaRPr lang="en-IL"/>
          </a:p>
        </p:txBody>
      </p:sp>
    </p:spTree>
    <p:extLst>
      <p:ext uri="{BB962C8B-B14F-4D97-AF65-F5344CB8AC3E}">
        <p14:creationId xmlns:p14="http://schemas.microsoft.com/office/powerpoint/2010/main" val="2661365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This is an example of expressing emotions and how the features change over time.</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6</a:t>
            </a:fld>
            <a:endParaRPr lang="en-IL"/>
          </a:p>
        </p:txBody>
      </p:sp>
    </p:spTree>
    <p:extLst>
      <p:ext uri="{BB962C8B-B14F-4D97-AF65-F5344CB8AC3E}">
        <p14:creationId xmlns:p14="http://schemas.microsoft.com/office/powerpoint/2010/main" val="157491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There are a total of 7 types of emotions, 7 target values.</a:t>
            </a:r>
          </a:p>
          <a:p>
            <a:pPr algn="l" rtl="0"/>
            <a:r>
              <a:rPr lang="en-US" dirty="0"/>
              <a:t>When I examined the data, I found that the distribution is not balanced, and it's a challenge I need to handle later.</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7</a:t>
            </a:fld>
            <a:endParaRPr lang="en-IL"/>
          </a:p>
        </p:txBody>
      </p:sp>
    </p:spTree>
    <p:extLst>
      <p:ext uri="{BB962C8B-B14F-4D97-AF65-F5344CB8AC3E}">
        <p14:creationId xmlns:p14="http://schemas.microsoft.com/office/powerpoint/2010/main" val="3887702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8</a:t>
            </a:fld>
            <a:endParaRPr lang="en-IL"/>
          </a:p>
        </p:txBody>
      </p:sp>
    </p:spTree>
    <p:extLst>
      <p:ext uri="{BB962C8B-B14F-4D97-AF65-F5344CB8AC3E}">
        <p14:creationId xmlns:p14="http://schemas.microsoft.com/office/powerpoint/2010/main" val="327404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0" algn="l" rtl="0" fontAlgn="base">
              <a:spcBef>
                <a:spcPts val="0"/>
              </a:spcBef>
              <a:spcAft>
                <a:spcPts val="0"/>
              </a:spcAft>
              <a:buFont typeface="+mj-lt"/>
              <a:buNone/>
            </a:pPr>
            <a:endParaRPr lang="en-IL"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44462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C5AD-1085-4DFD-A02C-A3C450B58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BD1E531-A0AE-4442-8BA0-10EBBFD0CF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6214A68-A109-4007-9933-62AF370A0C26}"/>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13887B26-AA17-4928-B24B-7AC6B2CCFC31}"/>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B2B0993D-FF4C-419A-AD08-D09B6E304D0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6907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1B76-FB6E-47F8-B1A4-4D5D3F7ADA3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EB6CE46-DBE7-4E88-B48C-0EE3C3F3A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535285A-891A-48E1-A4F0-CF5613AB0E18}"/>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AA554710-467B-47E7-9257-08C8C7F6B58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796946C9-4F5A-4D8A-B6AE-D526138557C0}"/>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8603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CADBA-691A-4CBD-9A65-30902873FF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DD86D4C-45C5-4259-B702-360281115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F9C6141-5D34-4218-B89F-0D64ACCF014E}"/>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853C3C64-BA16-433A-8AA9-5805DCC6D90E}"/>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491F5882-0EC0-4C84-B1C9-22C4168640AB}"/>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002928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33811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315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0400" y="0"/>
            <a:ext cx="6992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3F3F3"/>
              </a:solidFill>
            </a:endParaRPr>
          </a:p>
        </p:txBody>
      </p:sp>
      <p:sp>
        <p:nvSpPr>
          <p:cNvPr id="10" name="Google Shape;10;p2"/>
          <p:cNvSpPr txBox="1">
            <a:spLocks noGrp="1"/>
          </p:cNvSpPr>
          <p:nvPr>
            <p:ph type="ctrTitle"/>
          </p:nvPr>
        </p:nvSpPr>
        <p:spPr>
          <a:xfrm>
            <a:off x="6096000" y="1776200"/>
            <a:ext cx="5200800" cy="210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6096000" y="3885400"/>
            <a:ext cx="5206000" cy="69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867">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0315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609360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6968800" y="3170561"/>
            <a:ext cx="4350000" cy="828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5333"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6968800" y="3953551"/>
            <a:ext cx="4350000" cy="11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867">
                <a:solidFill>
                  <a:srgbClr val="FFFFFF"/>
                </a:solidFill>
                <a:latin typeface="Montserrat"/>
                <a:ea typeface="Montserrat"/>
                <a:cs typeface="Montserrat"/>
                <a:sym typeface="Montserrat"/>
              </a:defRPr>
            </a:lvl1pPr>
            <a:lvl2pPr lvl="1"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2133"/>
              </a:spcBef>
              <a:spcAft>
                <a:spcPts val="2133"/>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6968800" y="2123756"/>
            <a:ext cx="43500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5333"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3446542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659984" y="2529567"/>
            <a:ext cx="4011600" cy="5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651367"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6524823" y="2529567"/>
            <a:ext cx="40072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6515881"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09811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9" name="Google Shape;29;p6"/>
          <p:cNvSpPr/>
          <p:nvPr/>
        </p:nvSpPr>
        <p:spPr>
          <a:xfrm>
            <a:off x="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p:nvPr/>
        </p:nvSpPr>
        <p:spPr>
          <a:xfrm>
            <a:off x="0" y="609600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37697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968800" y="2420733"/>
            <a:ext cx="3476800" cy="7032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5333" b="1">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6968800" y="3074600"/>
            <a:ext cx="3476800" cy="14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27880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890000" y="2235000"/>
            <a:ext cx="10412000" cy="1154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884800" y="3645000"/>
            <a:ext cx="10412000" cy="9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6093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5740-EA18-4229-88A5-C967D4193A3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C0CF90B-7947-4FA9-A1AF-E4C136F5D1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2C5FF6-9087-4C0E-B284-9B73D23BDCCF}"/>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5511DA57-4274-4C1D-B626-A129D0FE0EA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85D00217-9128-4B9F-9ACD-7832FAB1BE3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9061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818651" y="1158240"/>
            <a:ext cx="6553600" cy="8536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3333"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819751" y="2368204"/>
            <a:ext cx="6553600" cy="3738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lt1"/>
              </a:buClr>
              <a:buSzPts val="1400"/>
              <a:buChar char="●"/>
              <a:defRPr sz="1867">
                <a:solidFill>
                  <a:schemeClr val="lt1"/>
                </a:solidFill>
              </a:defRPr>
            </a:lvl1pPr>
            <a:lvl2pPr marL="1219170" lvl="1" indent="-389457">
              <a:spcBef>
                <a:spcPts val="2133"/>
              </a:spcBef>
              <a:spcAft>
                <a:spcPts val="0"/>
              </a:spcAft>
              <a:buClr>
                <a:schemeClr val="lt1"/>
              </a:buClr>
              <a:buSzPts val="1000"/>
              <a:buChar char="○"/>
              <a:defRPr sz="1333">
                <a:solidFill>
                  <a:schemeClr val="lt1"/>
                </a:solidFill>
              </a:defRPr>
            </a:lvl2pPr>
            <a:lvl3pPr marL="1828754" lvl="2" indent="-389457">
              <a:spcBef>
                <a:spcPts val="2133"/>
              </a:spcBef>
              <a:spcAft>
                <a:spcPts val="0"/>
              </a:spcAft>
              <a:buClr>
                <a:schemeClr val="lt1"/>
              </a:buClr>
              <a:buSzPts val="1000"/>
              <a:buChar char="■"/>
              <a:defRPr sz="1333">
                <a:solidFill>
                  <a:schemeClr val="lt1"/>
                </a:solidFill>
              </a:defRPr>
            </a:lvl3pPr>
            <a:lvl4pPr marL="2438339" lvl="3" indent="-389457">
              <a:spcBef>
                <a:spcPts val="2133"/>
              </a:spcBef>
              <a:spcAft>
                <a:spcPts val="0"/>
              </a:spcAft>
              <a:buClr>
                <a:schemeClr val="lt1"/>
              </a:buClr>
              <a:buSzPts val="1000"/>
              <a:buChar char="●"/>
              <a:defRPr sz="1333">
                <a:solidFill>
                  <a:schemeClr val="lt1"/>
                </a:solidFill>
              </a:defRPr>
            </a:lvl4pPr>
            <a:lvl5pPr marL="3047924" lvl="4" indent="-389457">
              <a:spcBef>
                <a:spcPts val="2133"/>
              </a:spcBef>
              <a:spcAft>
                <a:spcPts val="0"/>
              </a:spcAft>
              <a:buClr>
                <a:schemeClr val="lt1"/>
              </a:buClr>
              <a:buSzPts val="1000"/>
              <a:buChar char="○"/>
              <a:defRPr sz="1333">
                <a:solidFill>
                  <a:schemeClr val="lt1"/>
                </a:solidFill>
              </a:defRPr>
            </a:lvl5pPr>
            <a:lvl6pPr marL="3657509" lvl="5" indent="-389457">
              <a:spcBef>
                <a:spcPts val="2133"/>
              </a:spcBef>
              <a:spcAft>
                <a:spcPts val="0"/>
              </a:spcAft>
              <a:buClr>
                <a:schemeClr val="lt1"/>
              </a:buClr>
              <a:buSzPts val="1000"/>
              <a:buChar char="■"/>
              <a:defRPr sz="1333">
                <a:solidFill>
                  <a:schemeClr val="lt1"/>
                </a:solidFill>
              </a:defRPr>
            </a:lvl6pPr>
            <a:lvl7pPr marL="4267093" lvl="6" indent="-389457">
              <a:spcBef>
                <a:spcPts val="2133"/>
              </a:spcBef>
              <a:spcAft>
                <a:spcPts val="0"/>
              </a:spcAft>
              <a:buClr>
                <a:schemeClr val="lt1"/>
              </a:buClr>
              <a:buSzPts val="1000"/>
              <a:buChar char="●"/>
              <a:defRPr sz="1333">
                <a:solidFill>
                  <a:schemeClr val="lt1"/>
                </a:solidFill>
              </a:defRPr>
            </a:lvl7pPr>
            <a:lvl8pPr marL="4876678" lvl="7" indent="-389457">
              <a:spcBef>
                <a:spcPts val="2133"/>
              </a:spcBef>
              <a:spcAft>
                <a:spcPts val="0"/>
              </a:spcAft>
              <a:buClr>
                <a:schemeClr val="lt1"/>
              </a:buClr>
              <a:buSzPts val="1000"/>
              <a:buChar char="○"/>
              <a:defRPr sz="1333">
                <a:solidFill>
                  <a:schemeClr val="lt1"/>
                </a:solidFill>
              </a:defRPr>
            </a:lvl8pPr>
            <a:lvl9pPr marL="5486263" lvl="8" indent="-389457">
              <a:spcBef>
                <a:spcPts val="2133"/>
              </a:spcBef>
              <a:spcAft>
                <a:spcPts val="2133"/>
              </a:spcAft>
              <a:buClr>
                <a:schemeClr val="lt1"/>
              </a:buClr>
              <a:buSzPts val="1000"/>
              <a:buChar char="■"/>
              <a:defRPr sz="1333">
                <a:solidFill>
                  <a:schemeClr val="lt1"/>
                </a:solidFill>
              </a:defRPr>
            </a:lvl9pPr>
          </a:lstStyle>
          <a:p>
            <a:endParaRPr/>
          </a:p>
        </p:txBody>
      </p:sp>
    </p:spTree>
    <p:extLst>
      <p:ext uri="{BB962C8B-B14F-4D97-AF65-F5344CB8AC3E}">
        <p14:creationId xmlns:p14="http://schemas.microsoft.com/office/powerpoint/2010/main" val="4254587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7189200" y="3025600"/>
            <a:ext cx="4112800" cy="8068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Clr>
                <a:srgbClr val="000000"/>
              </a:buClr>
              <a:buSzPts val="2100"/>
              <a:buFont typeface="Montserrat"/>
              <a:buNone/>
              <a:defRPr sz="3333" b="1">
                <a:solidFill>
                  <a:srgbClr val="000000"/>
                </a:solidFill>
                <a:latin typeface="Playfair Display"/>
                <a:ea typeface="Playfair Display"/>
                <a:cs typeface="Playfair Display"/>
                <a:sym typeface="Playfair Display"/>
              </a:defRPr>
            </a:lvl1pPr>
          </a:lstStyle>
          <a:p>
            <a:endParaRPr/>
          </a:p>
        </p:txBody>
      </p:sp>
    </p:spTree>
    <p:extLst>
      <p:ext uri="{BB962C8B-B14F-4D97-AF65-F5344CB8AC3E}">
        <p14:creationId xmlns:p14="http://schemas.microsoft.com/office/powerpoint/2010/main" val="3919115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ercenteges">
  <p:cSld name="Percenteges">
    <p:spTree>
      <p:nvGrpSpPr>
        <p:cNvPr id="1" name="Shape 48"/>
        <p:cNvGrpSpPr/>
        <p:nvPr/>
      </p:nvGrpSpPr>
      <p:grpSpPr>
        <a:xfrm>
          <a:off x="0" y="0"/>
          <a:ext cx="0" cy="0"/>
          <a:chOff x="0" y="0"/>
          <a:chExt cx="0" cy="0"/>
        </a:xfrm>
      </p:grpSpPr>
      <p:sp>
        <p:nvSpPr>
          <p:cNvPr id="49" name="Google Shape;49;p13"/>
          <p:cNvSpPr/>
          <p:nvPr/>
        </p:nvSpPr>
        <p:spPr>
          <a:xfrm>
            <a:off x="3033"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3"/>
          <p:cNvSpPr/>
          <p:nvPr/>
        </p:nvSpPr>
        <p:spPr>
          <a:xfrm>
            <a:off x="7862000"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3"/>
          <p:cNvSpPr/>
          <p:nvPr/>
        </p:nvSpPr>
        <p:spPr>
          <a:xfrm>
            <a:off x="884433"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3"/>
          <p:cNvSpPr/>
          <p:nvPr/>
        </p:nvSpPr>
        <p:spPr>
          <a:xfrm>
            <a:off x="1993133" y="762000"/>
            <a:ext cx="86276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3"/>
          <p:cNvSpPr txBox="1">
            <a:spLocks noGrp="1"/>
          </p:cNvSpPr>
          <p:nvPr>
            <p:ph type="title"/>
          </p:nvPr>
        </p:nvSpPr>
        <p:spPr>
          <a:xfrm>
            <a:off x="890000" y="1168400"/>
            <a:ext cx="10412000" cy="5948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3333" b="1"/>
            </a:lvl1pPr>
            <a:lvl2pPr lvl="1" algn="ctr">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990867"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991067" y="4695967"/>
            <a:ext cx="3952000" cy="7124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67">
                <a:solidFill>
                  <a:schemeClr val="dk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56" name="Google Shape;56;p13"/>
          <p:cNvSpPr txBox="1">
            <a:spLocks noGrp="1"/>
          </p:cNvSpPr>
          <p:nvPr>
            <p:ph type="title" idx="3" hasCustomPrompt="1"/>
          </p:nvPr>
        </p:nvSpPr>
        <p:spPr>
          <a:xfrm>
            <a:off x="6248900"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6249100" y="4695967"/>
            <a:ext cx="3952000" cy="7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67">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957978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968800" y="3838001"/>
            <a:ext cx="3986800" cy="542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867">
                <a:latin typeface="Playfair Display Regular"/>
                <a:ea typeface="Playfair Display Regular"/>
                <a:cs typeface="Playfair Display Regular"/>
                <a:sym typeface="Playfair Display Regular"/>
              </a:defRPr>
            </a:lvl1pPr>
            <a:lvl2pPr lvl="1">
              <a:spcBef>
                <a:spcPts val="0"/>
              </a:spcBef>
              <a:spcAft>
                <a:spcPts val="0"/>
              </a:spcAft>
              <a:buSzPts val="1400"/>
              <a:buFont typeface="Montserrat"/>
              <a:buNone/>
              <a:defRPr sz="1867" b="1">
                <a:latin typeface="Montserrat"/>
                <a:ea typeface="Montserrat"/>
                <a:cs typeface="Montserrat"/>
                <a:sym typeface="Montserrat"/>
              </a:defRPr>
            </a:lvl2pPr>
            <a:lvl3pPr lvl="2">
              <a:spcBef>
                <a:spcPts val="0"/>
              </a:spcBef>
              <a:spcAft>
                <a:spcPts val="0"/>
              </a:spcAft>
              <a:buSzPts val="1400"/>
              <a:buFont typeface="Montserrat"/>
              <a:buNone/>
              <a:defRPr sz="1867" b="1">
                <a:latin typeface="Montserrat"/>
                <a:ea typeface="Montserrat"/>
                <a:cs typeface="Montserrat"/>
                <a:sym typeface="Montserrat"/>
              </a:defRPr>
            </a:lvl3pPr>
            <a:lvl4pPr lvl="3">
              <a:spcBef>
                <a:spcPts val="0"/>
              </a:spcBef>
              <a:spcAft>
                <a:spcPts val="0"/>
              </a:spcAft>
              <a:buSzPts val="1400"/>
              <a:buFont typeface="Montserrat"/>
              <a:buNone/>
              <a:defRPr sz="1867" b="1">
                <a:latin typeface="Montserrat"/>
                <a:ea typeface="Montserrat"/>
                <a:cs typeface="Montserrat"/>
                <a:sym typeface="Montserrat"/>
              </a:defRPr>
            </a:lvl4pPr>
            <a:lvl5pPr lvl="4">
              <a:spcBef>
                <a:spcPts val="0"/>
              </a:spcBef>
              <a:spcAft>
                <a:spcPts val="0"/>
              </a:spcAft>
              <a:buSzPts val="1400"/>
              <a:buFont typeface="Montserrat"/>
              <a:buNone/>
              <a:defRPr sz="1867" b="1">
                <a:latin typeface="Montserrat"/>
                <a:ea typeface="Montserrat"/>
                <a:cs typeface="Montserrat"/>
                <a:sym typeface="Montserrat"/>
              </a:defRPr>
            </a:lvl5pPr>
            <a:lvl6pPr lvl="5">
              <a:spcBef>
                <a:spcPts val="0"/>
              </a:spcBef>
              <a:spcAft>
                <a:spcPts val="0"/>
              </a:spcAft>
              <a:buSzPts val="1400"/>
              <a:buFont typeface="Montserrat"/>
              <a:buNone/>
              <a:defRPr sz="1867" b="1">
                <a:latin typeface="Montserrat"/>
                <a:ea typeface="Montserrat"/>
                <a:cs typeface="Montserrat"/>
                <a:sym typeface="Montserrat"/>
              </a:defRPr>
            </a:lvl6pPr>
            <a:lvl7pPr lvl="6">
              <a:spcBef>
                <a:spcPts val="0"/>
              </a:spcBef>
              <a:spcAft>
                <a:spcPts val="0"/>
              </a:spcAft>
              <a:buSzPts val="1400"/>
              <a:buFont typeface="Montserrat"/>
              <a:buNone/>
              <a:defRPr sz="1867" b="1">
                <a:latin typeface="Montserrat"/>
                <a:ea typeface="Montserrat"/>
                <a:cs typeface="Montserrat"/>
                <a:sym typeface="Montserrat"/>
              </a:defRPr>
            </a:lvl7pPr>
            <a:lvl8pPr lvl="7">
              <a:spcBef>
                <a:spcPts val="0"/>
              </a:spcBef>
              <a:spcAft>
                <a:spcPts val="0"/>
              </a:spcAft>
              <a:buSzPts val="1400"/>
              <a:buFont typeface="Montserrat"/>
              <a:buNone/>
              <a:defRPr sz="1867" b="1">
                <a:latin typeface="Montserrat"/>
                <a:ea typeface="Montserrat"/>
                <a:cs typeface="Montserrat"/>
                <a:sym typeface="Montserrat"/>
              </a:defRPr>
            </a:lvl8pPr>
            <a:lvl9pPr lvl="8">
              <a:spcBef>
                <a:spcPts val="0"/>
              </a:spcBef>
              <a:spcAft>
                <a:spcPts val="0"/>
              </a:spcAft>
              <a:buSzPts val="1400"/>
              <a:buFont typeface="Montserrat"/>
              <a:buNone/>
              <a:defRPr sz="1867"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6968800" y="2522367"/>
            <a:ext cx="3986800" cy="12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867" i="1">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67980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890000" y="2426297"/>
            <a:ext cx="30860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89023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4552996"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4552992"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8215765"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821576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15"/>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2057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ody 2">
  <p:cSld name="Title + body 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889933" y="2124433"/>
            <a:ext cx="4313600" cy="160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889933" y="3725567"/>
            <a:ext cx="4313600" cy="22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523526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890000" y="2412252"/>
            <a:ext cx="3314800" cy="540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77" name="Google Shape;77;p17"/>
          <p:cNvSpPr txBox="1">
            <a:spLocks noGrp="1"/>
          </p:cNvSpPr>
          <p:nvPr>
            <p:ph type="subTitle" idx="2"/>
          </p:nvPr>
        </p:nvSpPr>
        <p:spPr>
          <a:xfrm>
            <a:off x="8900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44386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4"/>
          </p:nvPr>
        </p:nvSpPr>
        <p:spPr>
          <a:xfrm>
            <a:off x="44386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79872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6"/>
          </p:nvPr>
        </p:nvSpPr>
        <p:spPr>
          <a:xfrm>
            <a:off x="79872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8900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3" name="Google Shape;83;p17"/>
          <p:cNvSpPr txBox="1">
            <a:spLocks noGrp="1"/>
          </p:cNvSpPr>
          <p:nvPr>
            <p:ph type="subTitle" idx="8"/>
          </p:nvPr>
        </p:nvSpPr>
        <p:spPr>
          <a:xfrm>
            <a:off x="8900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44386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5" name="Google Shape;85;p17"/>
          <p:cNvSpPr txBox="1">
            <a:spLocks noGrp="1"/>
          </p:cNvSpPr>
          <p:nvPr>
            <p:ph type="subTitle" idx="13"/>
          </p:nvPr>
        </p:nvSpPr>
        <p:spPr>
          <a:xfrm>
            <a:off x="44386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79872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7" name="Google Shape;87;p17"/>
          <p:cNvSpPr txBox="1">
            <a:spLocks noGrp="1"/>
          </p:cNvSpPr>
          <p:nvPr>
            <p:ph type="subTitle" idx="15"/>
          </p:nvPr>
        </p:nvSpPr>
        <p:spPr>
          <a:xfrm>
            <a:off x="79872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623486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Playfair Display"/>
              <a:buNone/>
              <a:defRPr sz="3333" b="1">
                <a:latin typeface="Playfair Display"/>
                <a:ea typeface="Playfair Display"/>
                <a:cs typeface="Playfair Display"/>
                <a:sym typeface="Playfair Display"/>
              </a:defRPr>
            </a:lvl1pPr>
            <a:lvl2pPr lvl="1">
              <a:spcBef>
                <a:spcPts val="0"/>
              </a:spcBef>
              <a:spcAft>
                <a:spcPts val="0"/>
              </a:spcAft>
              <a:buSzPts val="2100"/>
              <a:buFont typeface="Playfair Display"/>
              <a:buNone/>
              <a:defRPr sz="2800" b="1">
                <a:latin typeface="Playfair Display"/>
                <a:ea typeface="Playfair Display"/>
                <a:cs typeface="Playfair Display"/>
                <a:sym typeface="Playfair Display"/>
              </a:defRPr>
            </a:lvl2pPr>
            <a:lvl3pPr lvl="2">
              <a:spcBef>
                <a:spcPts val="0"/>
              </a:spcBef>
              <a:spcAft>
                <a:spcPts val="0"/>
              </a:spcAft>
              <a:buSzPts val="2100"/>
              <a:buFont typeface="Playfair Display"/>
              <a:buNone/>
              <a:defRPr sz="2800" b="1">
                <a:latin typeface="Playfair Display"/>
                <a:ea typeface="Playfair Display"/>
                <a:cs typeface="Playfair Display"/>
                <a:sym typeface="Playfair Display"/>
              </a:defRPr>
            </a:lvl3pPr>
            <a:lvl4pPr lvl="3">
              <a:spcBef>
                <a:spcPts val="0"/>
              </a:spcBef>
              <a:spcAft>
                <a:spcPts val="0"/>
              </a:spcAft>
              <a:buSzPts val="2100"/>
              <a:buFont typeface="Playfair Display"/>
              <a:buNone/>
              <a:defRPr sz="2800" b="1">
                <a:latin typeface="Playfair Display"/>
                <a:ea typeface="Playfair Display"/>
                <a:cs typeface="Playfair Display"/>
                <a:sym typeface="Playfair Display"/>
              </a:defRPr>
            </a:lvl4pPr>
            <a:lvl5pPr lvl="4">
              <a:spcBef>
                <a:spcPts val="0"/>
              </a:spcBef>
              <a:spcAft>
                <a:spcPts val="0"/>
              </a:spcAft>
              <a:buSzPts val="2100"/>
              <a:buFont typeface="Playfair Display"/>
              <a:buNone/>
              <a:defRPr sz="2800" b="1">
                <a:latin typeface="Playfair Display"/>
                <a:ea typeface="Playfair Display"/>
                <a:cs typeface="Playfair Display"/>
                <a:sym typeface="Playfair Display"/>
              </a:defRPr>
            </a:lvl5pPr>
            <a:lvl6pPr lvl="5">
              <a:spcBef>
                <a:spcPts val="0"/>
              </a:spcBef>
              <a:spcAft>
                <a:spcPts val="0"/>
              </a:spcAft>
              <a:buSzPts val="2100"/>
              <a:buFont typeface="Playfair Display"/>
              <a:buNone/>
              <a:defRPr sz="2800" b="1">
                <a:latin typeface="Playfair Display"/>
                <a:ea typeface="Playfair Display"/>
                <a:cs typeface="Playfair Display"/>
                <a:sym typeface="Playfair Display"/>
              </a:defRPr>
            </a:lvl6pPr>
            <a:lvl7pPr lvl="6">
              <a:spcBef>
                <a:spcPts val="0"/>
              </a:spcBef>
              <a:spcAft>
                <a:spcPts val="0"/>
              </a:spcAft>
              <a:buSzPts val="2100"/>
              <a:buFont typeface="Playfair Display"/>
              <a:buNone/>
              <a:defRPr sz="2800" b="1">
                <a:latin typeface="Playfair Display"/>
                <a:ea typeface="Playfair Display"/>
                <a:cs typeface="Playfair Display"/>
                <a:sym typeface="Playfair Display"/>
              </a:defRPr>
            </a:lvl7pPr>
            <a:lvl8pPr lvl="7">
              <a:spcBef>
                <a:spcPts val="0"/>
              </a:spcBef>
              <a:spcAft>
                <a:spcPts val="0"/>
              </a:spcAft>
              <a:buSzPts val="2100"/>
              <a:buFont typeface="Playfair Display"/>
              <a:buNone/>
              <a:defRPr sz="2800" b="1">
                <a:latin typeface="Playfair Display"/>
                <a:ea typeface="Playfair Display"/>
                <a:cs typeface="Playfair Display"/>
                <a:sym typeface="Playfair Display"/>
              </a:defRPr>
            </a:lvl8pPr>
            <a:lvl9pPr lvl="8">
              <a:spcBef>
                <a:spcPts val="0"/>
              </a:spcBef>
              <a:spcAft>
                <a:spcPts val="0"/>
              </a:spcAft>
              <a:buSzPts val="2100"/>
              <a:buFont typeface="Playfair Display"/>
              <a:buNone/>
              <a:defRPr sz="2800" b="1">
                <a:latin typeface="Playfair Display"/>
                <a:ea typeface="Playfair Display"/>
                <a:cs typeface="Playfair Display"/>
                <a:sym typeface="Playfair Display"/>
              </a:defRPr>
            </a:lvl9pPr>
          </a:lstStyle>
          <a:p>
            <a:endParaRPr/>
          </a:p>
        </p:txBody>
      </p:sp>
      <p:sp>
        <p:nvSpPr>
          <p:cNvPr id="90" name="Google Shape;90;p18"/>
          <p:cNvSpPr/>
          <p:nvPr/>
        </p:nvSpPr>
        <p:spPr>
          <a:xfrm rot="-5400000">
            <a:off x="5712400" y="-5712667"/>
            <a:ext cx="774000" cy="12198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0916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20901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big numbers">
  <p:cSld name="Three big numbers">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6096000" y="660400"/>
            <a:ext cx="5206000" cy="7492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7" name="Google Shape;97;p20"/>
          <p:cNvSpPr txBox="1">
            <a:spLocks noGrp="1"/>
          </p:cNvSpPr>
          <p:nvPr>
            <p:ph type="subTitle" idx="1"/>
          </p:nvPr>
        </p:nvSpPr>
        <p:spPr>
          <a:xfrm>
            <a:off x="6096000" y="1696751"/>
            <a:ext cx="5206000" cy="4724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98" name="Google Shape;98;p20"/>
          <p:cNvSpPr txBox="1">
            <a:spLocks noGrp="1"/>
          </p:cNvSpPr>
          <p:nvPr>
            <p:ph type="title" idx="2"/>
          </p:nvPr>
        </p:nvSpPr>
        <p:spPr>
          <a:xfrm>
            <a:off x="6096000" y="2522533"/>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9" name="Google Shape;99;p20"/>
          <p:cNvSpPr txBox="1">
            <a:spLocks noGrp="1"/>
          </p:cNvSpPr>
          <p:nvPr>
            <p:ph type="subTitle" idx="3"/>
          </p:nvPr>
        </p:nvSpPr>
        <p:spPr>
          <a:xfrm>
            <a:off x="6096000" y="35591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0" name="Google Shape;100;p20"/>
          <p:cNvSpPr txBox="1">
            <a:spLocks noGrp="1"/>
          </p:cNvSpPr>
          <p:nvPr>
            <p:ph type="title" idx="4"/>
          </p:nvPr>
        </p:nvSpPr>
        <p:spPr>
          <a:xfrm>
            <a:off x="6096000" y="4485600"/>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101" name="Google Shape;101;p20"/>
          <p:cNvSpPr txBox="1">
            <a:spLocks noGrp="1"/>
          </p:cNvSpPr>
          <p:nvPr>
            <p:ph type="subTitle" idx="5"/>
          </p:nvPr>
        </p:nvSpPr>
        <p:spPr>
          <a:xfrm>
            <a:off x="6096000" y="55220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2" name="Google Shape;102;p20"/>
          <p:cNvSpPr/>
          <p:nvPr/>
        </p:nvSpPr>
        <p:spPr>
          <a:xfrm>
            <a:off x="0" y="0"/>
            <a:ext cx="520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1971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0F7F-1582-4544-8679-00E87AD2BF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BCCDC4F0-14C5-44E8-9686-40F27F920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89F9E-3764-4A4D-9C4C-D4E69F9B2411}"/>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CC2A8A5F-7361-485D-9A26-E7723C2B87F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01E97E76-BA86-412B-9A6F-5E9275D52FB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1613326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05" name="Google Shape;105;p21"/>
          <p:cNvSpPr txBox="1">
            <a:spLocks noGrp="1"/>
          </p:cNvSpPr>
          <p:nvPr>
            <p:ph type="subTitle" idx="1"/>
          </p:nvPr>
        </p:nvSpPr>
        <p:spPr>
          <a:xfrm>
            <a:off x="890000" y="4480085"/>
            <a:ext cx="30860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2"/>
          </p:nvPr>
        </p:nvSpPr>
        <p:spPr>
          <a:xfrm>
            <a:off x="89023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7" name="Google Shape;107;p21"/>
          <p:cNvSpPr txBox="1">
            <a:spLocks noGrp="1"/>
          </p:cNvSpPr>
          <p:nvPr>
            <p:ph type="subTitle" idx="3"/>
          </p:nvPr>
        </p:nvSpPr>
        <p:spPr>
          <a:xfrm>
            <a:off x="4552997"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4"/>
          </p:nvPr>
        </p:nvSpPr>
        <p:spPr>
          <a:xfrm>
            <a:off x="455299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9" name="Google Shape;109;p21"/>
          <p:cNvSpPr txBox="1">
            <a:spLocks noGrp="1"/>
          </p:cNvSpPr>
          <p:nvPr>
            <p:ph type="subTitle" idx="5"/>
          </p:nvPr>
        </p:nvSpPr>
        <p:spPr>
          <a:xfrm>
            <a:off x="8215768"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6"/>
          </p:nvPr>
        </p:nvSpPr>
        <p:spPr>
          <a:xfrm>
            <a:off x="8215765"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11" name="Google Shape;111;p21"/>
          <p:cNvSpPr/>
          <p:nvPr/>
        </p:nvSpPr>
        <p:spPr>
          <a:xfrm>
            <a:off x="0" y="-295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0" y="60960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959158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ody 3">
  <p:cSld name="Title + body 3">
    <p:spTree>
      <p:nvGrpSpPr>
        <p:cNvPr id="1" name="Shape 113"/>
        <p:cNvGrpSpPr/>
        <p:nvPr/>
      </p:nvGrpSpPr>
      <p:grpSpPr>
        <a:xfrm>
          <a:off x="0" y="0"/>
          <a:ext cx="0" cy="0"/>
          <a:chOff x="0" y="0"/>
          <a:chExt cx="0" cy="0"/>
        </a:xfrm>
      </p:grpSpPr>
      <p:sp>
        <p:nvSpPr>
          <p:cNvPr id="114" name="Google Shape;114;p22"/>
          <p:cNvSpPr/>
          <p:nvPr/>
        </p:nvSpPr>
        <p:spPr>
          <a:xfrm>
            <a:off x="6096067"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2"/>
          <p:cNvSpPr txBox="1">
            <a:spLocks noGrp="1"/>
          </p:cNvSpPr>
          <p:nvPr>
            <p:ph type="title"/>
          </p:nvPr>
        </p:nvSpPr>
        <p:spPr>
          <a:xfrm>
            <a:off x="7315200" y="1916231"/>
            <a:ext cx="3986800" cy="11428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3333" b="1">
                <a:solidFill>
                  <a:srgbClr val="FFFFFF"/>
                </a:solidFill>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16" name="Google Shape;116;p22"/>
          <p:cNvSpPr txBox="1">
            <a:spLocks noGrp="1"/>
          </p:cNvSpPr>
          <p:nvPr>
            <p:ph type="subTitle" idx="1"/>
          </p:nvPr>
        </p:nvSpPr>
        <p:spPr>
          <a:xfrm>
            <a:off x="7315000" y="3075627"/>
            <a:ext cx="3986800" cy="15060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053324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ody 4">
  <p:cSld name="Title + body 4">
    <p:spTree>
      <p:nvGrpSpPr>
        <p:cNvPr id="1" name="Shape 117"/>
        <p:cNvGrpSpPr/>
        <p:nvPr/>
      </p:nvGrpSpPr>
      <p:grpSpPr>
        <a:xfrm>
          <a:off x="0" y="0"/>
          <a:ext cx="0" cy="0"/>
          <a:chOff x="0" y="0"/>
          <a:chExt cx="0" cy="0"/>
        </a:xfrm>
      </p:grpSpPr>
      <p:sp>
        <p:nvSpPr>
          <p:cNvPr id="118" name="Google Shape;118;p23"/>
          <p:cNvSpPr/>
          <p:nvPr/>
        </p:nvSpPr>
        <p:spPr>
          <a:xfrm>
            <a:off x="0" y="-67"/>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3"/>
          <p:cNvSpPr txBox="1">
            <a:spLocks noGrp="1"/>
          </p:cNvSpPr>
          <p:nvPr>
            <p:ph type="title"/>
          </p:nvPr>
        </p:nvSpPr>
        <p:spPr>
          <a:xfrm>
            <a:off x="890200" y="2313733"/>
            <a:ext cx="3986800" cy="768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20" name="Google Shape;120;p23"/>
          <p:cNvSpPr txBox="1">
            <a:spLocks noGrp="1"/>
          </p:cNvSpPr>
          <p:nvPr>
            <p:ph type="subTitle" idx="1"/>
          </p:nvPr>
        </p:nvSpPr>
        <p:spPr>
          <a:xfrm>
            <a:off x="890000" y="3082667"/>
            <a:ext cx="3986800" cy="146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41262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890000" y="1810000"/>
            <a:ext cx="5206000" cy="1392400"/>
          </a:xfrm>
          <a:prstGeom prst="rect">
            <a:avLst/>
          </a:prstGeom>
        </p:spPr>
        <p:txBody>
          <a:bodyPr spcFirstLastPara="1" wrap="square" lIns="91425" tIns="91425" rIns="91425" bIns="91425" anchor="ctr" anchorCtr="0">
            <a:noAutofit/>
          </a:bodyPr>
          <a:lstStyle>
            <a:lvl1pPr lvl="0" rtl="0">
              <a:spcBef>
                <a:spcPts val="0"/>
              </a:spcBef>
              <a:spcAft>
                <a:spcPts val="0"/>
              </a:spcAft>
              <a:buSzPts val="7500"/>
              <a:buFont typeface="Playfair Display"/>
              <a:buNone/>
              <a:defRPr sz="10000">
                <a:solidFill>
                  <a:srgbClr val="FFFFFF"/>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endParaRPr/>
          </a:p>
        </p:txBody>
      </p:sp>
      <p:sp>
        <p:nvSpPr>
          <p:cNvPr id="123" name="Google Shape;123;p24"/>
          <p:cNvSpPr txBox="1">
            <a:spLocks noGrp="1"/>
          </p:cNvSpPr>
          <p:nvPr>
            <p:ph type="subTitle" idx="1"/>
          </p:nvPr>
        </p:nvSpPr>
        <p:spPr>
          <a:xfrm>
            <a:off x="890000" y="3435600"/>
            <a:ext cx="5206000" cy="1392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Montserrat"/>
              <a:buNone/>
              <a:defRPr sz="1867">
                <a:latin typeface="Montserrat"/>
                <a:ea typeface="Montserrat"/>
                <a:cs typeface="Montserrat"/>
                <a:sym typeface="Montserrat"/>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24" name="Google Shape;124;p24"/>
          <p:cNvSpPr txBox="1"/>
          <p:nvPr/>
        </p:nvSpPr>
        <p:spPr>
          <a:xfrm>
            <a:off x="6808800" y="4962407"/>
            <a:ext cx="4493200" cy="889200"/>
          </a:xfrm>
          <a:prstGeom prst="rect">
            <a:avLst/>
          </a:prstGeom>
          <a:noFill/>
          <a:ln>
            <a:noFill/>
          </a:ln>
        </p:spPr>
        <p:txBody>
          <a:bodyPr spcFirstLastPara="1" wrap="square" lIns="121900" tIns="121900" rIns="121900" bIns="121900" anchor="b" anchorCtr="0">
            <a:noAutofit/>
          </a:bodyPr>
          <a:lstStyle/>
          <a:p>
            <a:pPr marL="0" lvl="0" indent="0" algn="r" rtl="0">
              <a:lnSpc>
                <a:spcPct val="115000"/>
              </a:lnSpc>
              <a:spcBef>
                <a:spcPts val="400"/>
              </a:spcBef>
              <a:spcAft>
                <a:spcPts val="0"/>
              </a:spcAft>
              <a:buNone/>
            </a:pPr>
            <a:r>
              <a:rPr lang="en" sz="1333">
                <a:solidFill>
                  <a:srgbClr val="FFFFFF"/>
                </a:solidFill>
                <a:latin typeface="Montserrat"/>
                <a:ea typeface="Montserrat"/>
                <a:cs typeface="Montserrat"/>
                <a:sym typeface="Montserrat"/>
              </a:rPr>
              <a:t>CREDITS: This presentation template was created by </a:t>
            </a:r>
            <a:r>
              <a:rPr lang="en" sz="1333"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33">
                <a:solidFill>
                  <a:srgbClr val="FFFFFF"/>
                </a:solidFill>
                <a:latin typeface="Montserrat"/>
                <a:ea typeface="Montserrat"/>
                <a:cs typeface="Montserrat"/>
                <a:sym typeface="Montserrat"/>
              </a:rPr>
              <a:t>, including icons by </a:t>
            </a:r>
            <a:r>
              <a:rPr lang="en" sz="1333"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33">
                <a:solidFill>
                  <a:srgbClr val="FFFFFF"/>
                </a:solidFill>
                <a:latin typeface="Montserrat"/>
                <a:ea typeface="Montserrat"/>
                <a:cs typeface="Montserrat"/>
                <a:sym typeface="Montserrat"/>
              </a:rPr>
              <a:t>, and infographics &amp; images by </a:t>
            </a:r>
            <a:r>
              <a:rPr lang="en" sz="1333"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333" b="1">
                <a:solidFill>
                  <a:srgbClr val="FFFFFF"/>
                </a:solidFill>
                <a:latin typeface="Montserrat"/>
                <a:ea typeface="Montserrat"/>
                <a:cs typeface="Montserrat"/>
                <a:sym typeface="Montserrat"/>
              </a:rPr>
              <a:t>k</a:t>
            </a:r>
            <a:endParaRPr sz="1333"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660333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ody 5">
  <p:cSld name="Title + body 5">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890000" y="762000"/>
            <a:ext cx="6425200" cy="1066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890000" y="2083400"/>
            <a:ext cx="10412000" cy="4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757133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980300" y="3219277"/>
            <a:ext cx="30860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980533"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4552993"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4552992"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8215760"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8215763" y="3768523"/>
            <a:ext cx="3086000" cy="1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025091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136"/>
        <p:cNvGrpSpPr/>
        <p:nvPr/>
      </p:nvGrpSpPr>
      <p:grpSpPr>
        <a:xfrm>
          <a:off x="0" y="0"/>
          <a:ext cx="0" cy="0"/>
          <a:chOff x="0" y="0"/>
          <a:chExt cx="0" cy="0"/>
        </a:xfrm>
      </p:grpSpPr>
      <p:sp>
        <p:nvSpPr>
          <p:cNvPr id="137" name="Google Shape;137;p27"/>
          <p:cNvSpPr/>
          <p:nvPr/>
        </p:nvSpPr>
        <p:spPr>
          <a:xfrm>
            <a:off x="4311033" y="0"/>
            <a:ext cx="788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7"/>
          <p:cNvSpPr/>
          <p:nvPr/>
        </p:nvSpPr>
        <p:spPr>
          <a:xfrm>
            <a:off x="0" y="762000"/>
            <a:ext cx="86964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7"/>
          <p:cNvSpPr txBox="1">
            <a:spLocks noGrp="1"/>
          </p:cNvSpPr>
          <p:nvPr>
            <p:ph type="title" hasCustomPrompt="1"/>
          </p:nvPr>
        </p:nvSpPr>
        <p:spPr>
          <a:xfrm>
            <a:off x="890000" y="2275651"/>
            <a:ext cx="6856000" cy="16776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140" name="Google Shape;140;p27"/>
          <p:cNvSpPr txBox="1">
            <a:spLocks noGrp="1"/>
          </p:cNvSpPr>
          <p:nvPr>
            <p:ph type="subTitle" idx="1"/>
          </p:nvPr>
        </p:nvSpPr>
        <p:spPr>
          <a:xfrm>
            <a:off x="890000" y="3953151"/>
            <a:ext cx="6856000" cy="62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1400"/>
              <a:buFont typeface="Montserrat"/>
              <a:buNone/>
              <a:defRPr sz="1867">
                <a:solidFill>
                  <a:srgbClr val="A6BFA5"/>
                </a:solidFill>
                <a:latin typeface="Montserrat"/>
                <a:ea typeface="Montserrat"/>
                <a:cs typeface="Montserrat"/>
                <a:sym typeface="Montserrat"/>
              </a:defRPr>
            </a:lvl1pPr>
            <a:lvl2pPr lvl="1"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rtl="0">
              <a:spcBef>
                <a:spcPts val="2133"/>
              </a:spcBef>
              <a:spcAft>
                <a:spcPts val="2133"/>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555322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888000" y="1951267"/>
            <a:ext cx="5211200" cy="219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143" name="Google Shape;143;p28"/>
          <p:cNvSpPr txBox="1">
            <a:spLocks noGrp="1"/>
          </p:cNvSpPr>
          <p:nvPr>
            <p:ph type="subTitle" idx="1"/>
          </p:nvPr>
        </p:nvSpPr>
        <p:spPr>
          <a:xfrm>
            <a:off x="884800" y="4045800"/>
            <a:ext cx="5211200" cy="7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4" name="Google Shape;144;p28"/>
          <p:cNvSpPr/>
          <p:nvPr/>
        </p:nvSpPr>
        <p:spPr>
          <a:xfrm>
            <a:off x="6096000"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259828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big numbers">
  <p:cSld name="1_Three big numbers">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7829648" y="1486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7829648" y="4914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7829648" y="3200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4562433" y="740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4562433" y="2454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4562433" y="4168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12133" y="0"/>
            <a:ext cx="4323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6458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5" name="Google Shape;155;p30"/>
          <p:cNvSpPr/>
          <p:nvPr/>
        </p:nvSpPr>
        <p:spPr>
          <a:xfrm>
            <a:off x="0" y="-47833"/>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30"/>
          <p:cNvSpPr/>
          <p:nvPr/>
        </p:nvSpPr>
        <p:spPr>
          <a:xfrm>
            <a:off x="11302000" y="-24000"/>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7682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9609-D5C0-43AE-A1F2-10E53920095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875575A-076D-4FD3-969C-881B89D0D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DB58F83-6AF9-4869-B5D4-60607646B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5F785A7-9ACD-42B9-B8C1-0A85103CAF8B}"/>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170E8A5B-9DBE-4692-A56C-1413398E168F}"/>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1E5C9414-0FEA-45D9-AFFB-B945BD2C527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87997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wo columns 2">
  <p:cSld name="Title + two columns 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6513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651367" y="3462533"/>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65208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6513867" y="3464367"/>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31"/>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368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619-FE5D-41A3-A2F7-DCFF1306EE3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A496714-BDA4-4579-8C71-2975EFC85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03DD0-508C-41D9-A9A8-058889F474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BE20016-6CB9-448B-86C7-A8415ED1C8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A62AC7-88D4-4C63-959A-C42E6C957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79847D66-E309-4D10-9792-F132D94123A7}"/>
              </a:ext>
            </a:extLst>
          </p:cNvPr>
          <p:cNvSpPr>
            <a:spLocks noGrp="1"/>
          </p:cNvSpPr>
          <p:nvPr>
            <p:ph type="dt" sz="half" idx="10"/>
          </p:nvPr>
        </p:nvSpPr>
        <p:spPr/>
        <p:txBody>
          <a:bodyPr/>
          <a:lstStyle/>
          <a:p>
            <a:endParaRPr lang="en-IL"/>
          </a:p>
        </p:txBody>
      </p:sp>
      <p:sp>
        <p:nvSpPr>
          <p:cNvPr id="8" name="Footer Placeholder 7">
            <a:extLst>
              <a:ext uri="{FF2B5EF4-FFF2-40B4-BE49-F238E27FC236}">
                <a16:creationId xmlns:a16="http://schemas.microsoft.com/office/drawing/2014/main" id="{09634C4A-E77A-49DF-BE67-0D3D3CAACF9F}"/>
              </a:ext>
            </a:extLst>
          </p:cNvPr>
          <p:cNvSpPr>
            <a:spLocks noGrp="1"/>
          </p:cNvSpPr>
          <p:nvPr>
            <p:ph type="ftr" sz="quarter" idx="11"/>
          </p:nvPr>
        </p:nvSpPr>
        <p:spPr/>
        <p:txBody>
          <a:bodyPr/>
          <a:lstStyle/>
          <a:p>
            <a:r>
              <a:rPr lang="en-US"/>
              <a:t>Add a footer</a:t>
            </a:r>
            <a:endParaRPr lang="en-IL"/>
          </a:p>
        </p:txBody>
      </p:sp>
      <p:sp>
        <p:nvSpPr>
          <p:cNvPr id="9" name="Slide Number Placeholder 8">
            <a:extLst>
              <a:ext uri="{FF2B5EF4-FFF2-40B4-BE49-F238E27FC236}">
                <a16:creationId xmlns:a16="http://schemas.microsoft.com/office/drawing/2014/main" id="{F9ECC912-818A-4541-A1ED-D139C6E9716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414259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582-E854-4FA2-A353-2237762C6AF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169C07D-9BA6-4693-860C-9083E7129EBC}"/>
              </a:ext>
            </a:extLst>
          </p:cNvPr>
          <p:cNvSpPr>
            <a:spLocks noGrp="1"/>
          </p:cNvSpPr>
          <p:nvPr>
            <p:ph type="dt" sz="half" idx="10"/>
          </p:nvPr>
        </p:nvSpPr>
        <p:spPr/>
        <p:txBody>
          <a:bodyPr/>
          <a:lstStyle/>
          <a:p>
            <a:endParaRPr lang="en-IL"/>
          </a:p>
        </p:txBody>
      </p:sp>
      <p:sp>
        <p:nvSpPr>
          <p:cNvPr id="4" name="Footer Placeholder 3">
            <a:extLst>
              <a:ext uri="{FF2B5EF4-FFF2-40B4-BE49-F238E27FC236}">
                <a16:creationId xmlns:a16="http://schemas.microsoft.com/office/drawing/2014/main" id="{856E503E-C903-4754-8C50-2732C4A1A0A1}"/>
              </a:ext>
            </a:extLst>
          </p:cNvPr>
          <p:cNvSpPr>
            <a:spLocks noGrp="1"/>
          </p:cNvSpPr>
          <p:nvPr>
            <p:ph type="ftr" sz="quarter" idx="11"/>
          </p:nvPr>
        </p:nvSpPr>
        <p:spPr/>
        <p:txBody>
          <a:bodyPr/>
          <a:lstStyle/>
          <a:p>
            <a:r>
              <a:rPr lang="en-US"/>
              <a:t>Add a footer</a:t>
            </a:r>
            <a:endParaRPr lang="en-IL"/>
          </a:p>
        </p:txBody>
      </p:sp>
      <p:sp>
        <p:nvSpPr>
          <p:cNvPr id="5" name="Slide Number Placeholder 4">
            <a:extLst>
              <a:ext uri="{FF2B5EF4-FFF2-40B4-BE49-F238E27FC236}">
                <a16:creationId xmlns:a16="http://schemas.microsoft.com/office/drawing/2014/main" id="{A4395643-0061-4C34-A111-A74419429DE5}"/>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30760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1F0EA-9A73-4B78-8492-5E374ADE6E77}"/>
              </a:ext>
            </a:extLst>
          </p:cNvPr>
          <p:cNvSpPr>
            <a:spLocks noGrp="1"/>
          </p:cNvSpPr>
          <p:nvPr>
            <p:ph type="dt" sz="half" idx="10"/>
          </p:nvPr>
        </p:nvSpPr>
        <p:spPr/>
        <p:txBody>
          <a:bodyPr/>
          <a:lstStyle/>
          <a:p>
            <a:endParaRPr lang="en-IL"/>
          </a:p>
        </p:txBody>
      </p:sp>
      <p:sp>
        <p:nvSpPr>
          <p:cNvPr id="3" name="Footer Placeholder 2">
            <a:extLst>
              <a:ext uri="{FF2B5EF4-FFF2-40B4-BE49-F238E27FC236}">
                <a16:creationId xmlns:a16="http://schemas.microsoft.com/office/drawing/2014/main" id="{D28CA991-3485-4589-883A-99FBF1C437DC}"/>
              </a:ext>
            </a:extLst>
          </p:cNvPr>
          <p:cNvSpPr>
            <a:spLocks noGrp="1"/>
          </p:cNvSpPr>
          <p:nvPr>
            <p:ph type="ftr" sz="quarter" idx="11"/>
          </p:nvPr>
        </p:nvSpPr>
        <p:spPr/>
        <p:txBody>
          <a:bodyPr/>
          <a:lstStyle/>
          <a:p>
            <a:r>
              <a:rPr lang="en-US"/>
              <a:t>Add a footer</a:t>
            </a:r>
            <a:endParaRPr lang="en-IL"/>
          </a:p>
        </p:txBody>
      </p:sp>
      <p:sp>
        <p:nvSpPr>
          <p:cNvPr id="4" name="Slide Number Placeholder 3">
            <a:extLst>
              <a:ext uri="{FF2B5EF4-FFF2-40B4-BE49-F238E27FC236}">
                <a16:creationId xmlns:a16="http://schemas.microsoft.com/office/drawing/2014/main" id="{C3299524-84A0-47D8-9482-AFDE92AC71D7}"/>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50623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6D53-5D3F-4269-8401-D165864AC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5E341D9-03C4-43D7-B3BF-5E5261C3A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FBF24BB-03D9-41C6-84C6-821AF657F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FD17B-B587-4C63-AFAF-6FEAB660DA2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E94ED79D-7279-4194-92E7-6D5BE86BB8E6}"/>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6CE62E5B-D107-4D58-91BA-B4ADA8D917A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165715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192D-EE91-4B49-8E1A-076CD7C27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42CB113-6AEF-4B7F-96B6-61D0300C0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7CFC9403-6BA6-4E28-A207-F0D461625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8FFB1-0448-4889-8A53-29A58213B63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C07AEC3A-2D17-419F-8FC7-EF01FAF262CE}"/>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CD12BB5E-3584-49C2-8839-CF93CCB208D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1580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55D50-4580-4F18-A1F3-F371E8E35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52DCB1A-0A9A-4714-BA23-9103D964F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7F0CCD5-86D1-47C4-813E-443AC9DF6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L"/>
          </a:p>
        </p:txBody>
      </p:sp>
      <p:sp>
        <p:nvSpPr>
          <p:cNvPr id="5" name="Footer Placeholder 4">
            <a:extLst>
              <a:ext uri="{FF2B5EF4-FFF2-40B4-BE49-F238E27FC236}">
                <a16:creationId xmlns:a16="http://schemas.microsoft.com/office/drawing/2014/main" id="{1492D242-5547-4759-920D-478FF14D49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IL"/>
          </a:p>
        </p:txBody>
      </p:sp>
      <p:sp>
        <p:nvSpPr>
          <p:cNvPr id="6" name="Slide Number Placeholder 5">
            <a:extLst>
              <a:ext uri="{FF2B5EF4-FFF2-40B4-BE49-F238E27FC236}">
                <a16:creationId xmlns:a16="http://schemas.microsoft.com/office/drawing/2014/main" id="{968C7B86-5892-420C-BE4C-B98CB1621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D161C-3EB9-424C-88A0-BF37BCD46FDB}" type="slidenum">
              <a:rPr lang="en-IL" smtClean="0"/>
              <a:t>‹#›</a:t>
            </a:fld>
            <a:endParaRPr lang="en-IL"/>
          </a:p>
        </p:txBody>
      </p:sp>
    </p:spTree>
    <p:extLst>
      <p:ext uri="{BB962C8B-B14F-4D97-AF65-F5344CB8AC3E}">
        <p14:creationId xmlns:p14="http://schemas.microsoft.com/office/powerpoint/2010/main" val="1301686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0000" y="593367"/>
            <a:ext cx="1041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890000" y="1536633"/>
            <a:ext cx="10412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88749105"/>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5.png"/><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0.png"/><Relationship Id="rId12"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microsoft.com/office/2007/relationships/hdphoto" Target="../media/hdphoto2.wdp"/><Relationship Id="rId4" Type="http://schemas.openxmlformats.org/officeDocument/2006/relationships/image" Target="../media/image17.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gif"/><Relationship Id="rId7" Type="http://schemas.openxmlformats.org/officeDocument/2006/relationships/image" Target="../media/image30.gi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2"/>
        <p:cNvGrpSpPr/>
        <p:nvPr/>
      </p:nvGrpSpPr>
      <p:grpSpPr>
        <a:xfrm>
          <a:off x="0" y="0"/>
          <a:ext cx="0" cy="0"/>
          <a:chOff x="0" y="0"/>
          <a:chExt cx="0" cy="0"/>
        </a:xfrm>
      </p:grpSpPr>
      <p:sp>
        <p:nvSpPr>
          <p:cNvPr id="4" name="Rectangle 3">
            <a:extLst>
              <a:ext uri="{FF2B5EF4-FFF2-40B4-BE49-F238E27FC236}">
                <a16:creationId xmlns:a16="http://schemas.microsoft.com/office/drawing/2014/main" id="{C067A632-110E-4762-8B03-B28ED010DB35}"/>
              </a:ext>
            </a:extLst>
          </p:cNvPr>
          <p:cNvSpPr/>
          <p:nvPr/>
        </p:nvSpPr>
        <p:spPr>
          <a:xfrm>
            <a:off x="5191125" y="0"/>
            <a:ext cx="7000873" cy="6858000"/>
          </a:xfrm>
          <a:prstGeom prst="rect">
            <a:avLst/>
          </a:prstGeom>
          <a:solidFill>
            <a:srgbClr val="C0A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3" name="Google Shape;173;p34"/>
          <p:cNvSpPr txBox="1">
            <a:spLocks noGrp="1"/>
          </p:cNvSpPr>
          <p:nvPr>
            <p:ph type="ctrTitle"/>
          </p:nvPr>
        </p:nvSpPr>
        <p:spPr>
          <a:xfrm>
            <a:off x="5191125" y="2185145"/>
            <a:ext cx="7000875" cy="2487709"/>
          </a:xfrm>
          <a:prstGeom prst="rect">
            <a:avLst/>
          </a:prstGeom>
        </p:spPr>
        <p:txBody>
          <a:bodyPr spcFirstLastPara="1" wrap="square" lIns="121900" tIns="121900" rIns="121900" bIns="121900" anchor="ctr" anchorCtr="0">
            <a:noAutofit/>
          </a:bodyPr>
          <a:lstStyle/>
          <a:p>
            <a:pPr lvl="0"/>
            <a:r>
              <a:rPr lang="en-US" sz="8000" b="1"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Emotions Classification</a:t>
            </a:r>
          </a:p>
        </p:txBody>
      </p:sp>
      <p:pic>
        <p:nvPicPr>
          <p:cNvPr id="2" name="Picture 1">
            <a:extLst>
              <a:ext uri="{FF2B5EF4-FFF2-40B4-BE49-F238E27FC236}">
                <a16:creationId xmlns:a16="http://schemas.microsoft.com/office/drawing/2014/main" id="{1DB4E38B-C2B5-4222-9838-269276AD8D6F}"/>
              </a:ext>
            </a:extLst>
          </p:cNvPr>
          <p:cNvPicPr>
            <a:picLocks noChangeAspect="1"/>
          </p:cNvPicPr>
          <p:nvPr/>
        </p:nvPicPr>
        <p:blipFill>
          <a:blip r:embed="rId3"/>
          <a:stretch>
            <a:fillRect/>
          </a:stretch>
        </p:blipFill>
        <p:spPr>
          <a:xfrm>
            <a:off x="672569" y="749300"/>
            <a:ext cx="3848100" cy="5359400"/>
          </a:xfrm>
          <a:prstGeom prst="rect">
            <a:avLst/>
          </a:prstGeom>
        </p:spPr>
      </p:pic>
    </p:spTree>
    <p:extLst>
      <p:ext uri="{BB962C8B-B14F-4D97-AF65-F5344CB8AC3E}">
        <p14:creationId xmlns:p14="http://schemas.microsoft.com/office/powerpoint/2010/main" val="1201470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20907"/>
            <a:ext cx="1219200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725578"/>
            <a:ext cx="12191999" cy="1301382"/>
          </a:xfrm>
          <a:prstGeom prst="rect">
            <a:avLst/>
          </a:prstGeom>
        </p:spPr>
        <p:txBody>
          <a:bodyPr wrap="square">
            <a:spAutoFit/>
          </a:bodyPr>
          <a:lstStyle/>
          <a:p>
            <a:pPr algn="ctr">
              <a:lnSpc>
                <a:spcPct val="115000"/>
              </a:lnSpc>
              <a:spcBef>
                <a:spcPts val="1200"/>
              </a:spcBef>
            </a:pPr>
            <a:r>
              <a:rPr lang="en-US" sz="72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Preparation</a:t>
            </a:r>
          </a:p>
        </p:txBody>
      </p:sp>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3"/>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10</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2309919"/>
            <a:ext cx="12192000" cy="2227008"/>
          </a:xfrm>
          <a:prstGeom prst="rect">
            <a:avLst/>
          </a:prstGeom>
        </p:spPr>
        <p:txBody>
          <a:bodyPr/>
          <a:lstStyle/>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Missing &amp;</a:t>
            </a:r>
            <a:r>
              <a:rPr lang="he-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Abnormal values</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Splitting to Train-set</a:t>
            </a:r>
            <a:r>
              <a:rPr lang="he-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and Test-set</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139" name="Google Shape;10691;p82">
            <a:extLst>
              <a:ext uri="{FF2B5EF4-FFF2-40B4-BE49-F238E27FC236}">
                <a16:creationId xmlns:a16="http://schemas.microsoft.com/office/drawing/2014/main" id="{3A4D1675-6124-41A3-8794-B1EFEA0B77CC}"/>
              </a:ext>
            </a:extLst>
          </p:cNvPr>
          <p:cNvGrpSpPr/>
          <p:nvPr/>
        </p:nvGrpSpPr>
        <p:grpSpPr>
          <a:xfrm>
            <a:off x="9758505" y="6116606"/>
            <a:ext cx="571711" cy="721481"/>
            <a:chOff x="6703732" y="3346936"/>
            <a:chExt cx="264813" cy="352693"/>
          </a:xfrm>
          <a:solidFill>
            <a:schemeClr val="bg1">
              <a:lumMod val="65000"/>
            </a:schemeClr>
          </a:solidFill>
        </p:grpSpPr>
        <p:sp>
          <p:nvSpPr>
            <p:cNvPr id="140" name="Google Shape;10692;p82">
              <a:extLst>
                <a:ext uri="{FF2B5EF4-FFF2-40B4-BE49-F238E27FC236}">
                  <a16:creationId xmlns:a16="http://schemas.microsoft.com/office/drawing/2014/main" id="{B3AD76A6-BD84-4F47-A992-BD9C672BDEA9}"/>
                </a:ext>
              </a:extLst>
            </p:cNvPr>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693;p82">
              <a:extLst>
                <a:ext uri="{FF2B5EF4-FFF2-40B4-BE49-F238E27FC236}">
                  <a16:creationId xmlns:a16="http://schemas.microsoft.com/office/drawing/2014/main" id="{C1BC26E9-4DD5-4F36-AF2C-4E49D7D9DBE5}"/>
                </a:ext>
              </a:extLst>
            </p:cNvPr>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694;p82">
              <a:extLst>
                <a:ext uri="{FF2B5EF4-FFF2-40B4-BE49-F238E27FC236}">
                  <a16:creationId xmlns:a16="http://schemas.microsoft.com/office/drawing/2014/main" id="{F084485A-6CD9-432B-9B79-141A95D203DB}"/>
                </a:ext>
              </a:extLst>
            </p:cNvPr>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695;p82">
              <a:extLst>
                <a:ext uri="{FF2B5EF4-FFF2-40B4-BE49-F238E27FC236}">
                  <a16:creationId xmlns:a16="http://schemas.microsoft.com/office/drawing/2014/main" id="{41076939-EACF-4DBA-926F-2C76E9E3B351}"/>
                </a:ext>
              </a:extLst>
            </p:cNvPr>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696;p82">
              <a:extLst>
                <a:ext uri="{FF2B5EF4-FFF2-40B4-BE49-F238E27FC236}">
                  <a16:creationId xmlns:a16="http://schemas.microsoft.com/office/drawing/2014/main" id="{3D6776DF-560B-452A-8C32-A16C7FECB437}"/>
                </a:ext>
              </a:extLst>
            </p:cNvPr>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0706;p82">
            <a:extLst>
              <a:ext uri="{FF2B5EF4-FFF2-40B4-BE49-F238E27FC236}">
                <a16:creationId xmlns:a16="http://schemas.microsoft.com/office/drawing/2014/main" id="{F67736BE-E4FF-4957-973B-B0703CCE10BC}"/>
              </a:ext>
            </a:extLst>
          </p:cNvPr>
          <p:cNvGrpSpPr/>
          <p:nvPr/>
        </p:nvGrpSpPr>
        <p:grpSpPr>
          <a:xfrm>
            <a:off x="8908695" y="6116606"/>
            <a:ext cx="574105" cy="721481"/>
            <a:chOff x="5349253" y="3346936"/>
            <a:chExt cx="265922" cy="352693"/>
          </a:xfrm>
          <a:solidFill>
            <a:schemeClr val="bg1">
              <a:lumMod val="65000"/>
            </a:schemeClr>
          </a:solidFill>
        </p:grpSpPr>
        <p:sp>
          <p:nvSpPr>
            <p:cNvPr id="146" name="Google Shape;10707;p82">
              <a:extLst>
                <a:ext uri="{FF2B5EF4-FFF2-40B4-BE49-F238E27FC236}">
                  <a16:creationId xmlns:a16="http://schemas.microsoft.com/office/drawing/2014/main" id="{82D17DEA-C6E8-4AD3-8290-8001ACD123A2}"/>
                </a:ext>
              </a:extLst>
            </p:cNvPr>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708;p82">
              <a:extLst>
                <a:ext uri="{FF2B5EF4-FFF2-40B4-BE49-F238E27FC236}">
                  <a16:creationId xmlns:a16="http://schemas.microsoft.com/office/drawing/2014/main" id="{0C64BABF-DCF5-4F39-B0DE-B1992DC0E029}"/>
                </a:ext>
              </a:extLst>
            </p:cNvPr>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709;p82">
              <a:extLst>
                <a:ext uri="{FF2B5EF4-FFF2-40B4-BE49-F238E27FC236}">
                  <a16:creationId xmlns:a16="http://schemas.microsoft.com/office/drawing/2014/main" id="{F0AA7D5A-D702-4E5F-8E29-C08A0DE29479}"/>
                </a:ext>
              </a:extLst>
            </p:cNvPr>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710;p82">
              <a:extLst>
                <a:ext uri="{FF2B5EF4-FFF2-40B4-BE49-F238E27FC236}">
                  <a16:creationId xmlns:a16="http://schemas.microsoft.com/office/drawing/2014/main" id="{4E43BE5D-9299-4F30-BFAC-893A476D6467}"/>
                </a:ext>
              </a:extLst>
            </p:cNvPr>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711;p82">
              <a:extLst>
                <a:ext uri="{FF2B5EF4-FFF2-40B4-BE49-F238E27FC236}">
                  <a16:creationId xmlns:a16="http://schemas.microsoft.com/office/drawing/2014/main" id="{225FA1D6-924C-40E8-A16E-DC49AE2807ED}"/>
                </a:ext>
              </a:extLst>
            </p:cNvPr>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712;p82">
              <a:extLst>
                <a:ext uri="{FF2B5EF4-FFF2-40B4-BE49-F238E27FC236}">
                  <a16:creationId xmlns:a16="http://schemas.microsoft.com/office/drawing/2014/main" id="{AA09ABC8-4224-485B-BD9D-D774F503737D}"/>
                </a:ext>
              </a:extLst>
            </p:cNvPr>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0836;p82">
            <a:extLst>
              <a:ext uri="{FF2B5EF4-FFF2-40B4-BE49-F238E27FC236}">
                <a16:creationId xmlns:a16="http://schemas.microsoft.com/office/drawing/2014/main" id="{9731D771-643D-4105-875F-6D792A49FDFA}"/>
              </a:ext>
            </a:extLst>
          </p:cNvPr>
          <p:cNvGrpSpPr/>
          <p:nvPr/>
        </p:nvGrpSpPr>
        <p:grpSpPr>
          <a:xfrm>
            <a:off x="8069417" y="6125873"/>
            <a:ext cx="563572" cy="712214"/>
            <a:chOff x="5807156" y="2881113"/>
            <a:chExt cx="261043" cy="348163"/>
          </a:xfrm>
          <a:solidFill>
            <a:schemeClr val="bg1">
              <a:lumMod val="65000"/>
            </a:schemeClr>
          </a:solidFill>
        </p:grpSpPr>
        <p:sp>
          <p:nvSpPr>
            <p:cNvPr id="153" name="Google Shape;10837;p82">
              <a:extLst>
                <a:ext uri="{FF2B5EF4-FFF2-40B4-BE49-F238E27FC236}">
                  <a16:creationId xmlns:a16="http://schemas.microsoft.com/office/drawing/2014/main" id="{098A3CFC-A5F8-45DC-99D2-7FAED3F5A8A2}"/>
                </a:ext>
              </a:extLst>
            </p:cNvPr>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838;p82">
              <a:extLst>
                <a:ext uri="{FF2B5EF4-FFF2-40B4-BE49-F238E27FC236}">
                  <a16:creationId xmlns:a16="http://schemas.microsoft.com/office/drawing/2014/main" id="{C3D07F6E-FB96-4691-92EA-4C7800E4848A}"/>
                </a:ext>
              </a:extLst>
            </p:cNvPr>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839;p82">
              <a:extLst>
                <a:ext uri="{FF2B5EF4-FFF2-40B4-BE49-F238E27FC236}">
                  <a16:creationId xmlns:a16="http://schemas.microsoft.com/office/drawing/2014/main" id="{4311009C-45B6-4674-B11F-E968990FBEA4}"/>
                </a:ext>
              </a:extLst>
            </p:cNvPr>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840;p82">
              <a:extLst>
                <a:ext uri="{FF2B5EF4-FFF2-40B4-BE49-F238E27FC236}">
                  <a16:creationId xmlns:a16="http://schemas.microsoft.com/office/drawing/2014/main" id="{ECFBAA53-09D0-4ECE-A4C9-2D88E84E7AED}"/>
                </a:ext>
              </a:extLst>
            </p:cNvPr>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841;p82">
              <a:extLst>
                <a:ext uri="{FF2B5EF4-FFF2-40B4-BE49-F238E27FC236}">
                  <a16:creationId xmlns:a16="http://schemas.microsoft.com/office/drawing/2014/main" id="{44243F98-7D22-4B46-A880-74CC18BE8309}"/>
                </a:ext>
              </a:extLst>
            </p:cNvPr>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0842;p82">
            <a:extLst>
              <a:ext uri="{FF2B5EF4-FFF2-40B4-BE49-F238E27FC236}">
                <a16:creationId xmlns:a16="http://schemas.microsoft.com/office/drawing/2014/main" id="{8BDF8A84-2DE3-4A55-A2E2-0626B216ADE2}"/>
              </a:ext>
            </a:extLst>
          </p:cNvPr>
          <p:cNvGrpSpPr/>
          <p:nvPr/>
        </p:nvGrpSpPr>
        <p:grpSpPr>
          <a:xfrm>
            <a:off x="6380259" y="6128982"/>
            <a:ext cx="566035" cy="709105"/>
            <a:chOff x="5355653" y="2881493"/>
            <a:chExt cx="262184" cy="346643"/>
          </a:xfrm>
          <a:solidFill>
            <a:schemeClr val="bg1">
              <a:lumMod val="65000"/>
            </a:schemeClr>
          </a:solidFill>
        </p:grpSpPr>
        <p:sp>
          <p:nvSpPr>
            <p:cNvPr id="159" name="Google Shape;10843;p82">
              <a:extLst>
                <a:ext uri="{FF2B5EF4-FFF2-40B4-BE49-F238E27FC236}">
                  <a16:creationId xmlns:a16="http://schemas.microsoft.com/office/drawing/2014/main" id="{E7F0C525-2C23-45EB-B9B1-C776DBB2F6CD}"/>
                </a:ext>
              </a:extLst>
            </p:cNvPr>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844;p82">
              <a:extLst>
                <a:ext uri="{FF2B5EF4-FFF2-40B4-BE49-F238E27FC236}">
                  <a16:creationId xmlns:a16="http://schemas.microsoft.com/office/drawing/2014/main" id="{2AC1FE43-5C0B-4DAD-A5AB-A4A6960F3C7C}"/>
                </a:ext>
              </a:extLst>
            </p:cNvPr>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845;p82">
              <a:extLst>
                <a:ext uri="{FF2B5EF4-FFF2-40B4-BE49-F238E27FC236}">
                  <a16:creationId xmlns:a16="http://schemas.microsoft.com/office/drawing/2014/main" id="{7D26FA28-7A92-42F1-AEAC-BEB104E87CDA}"/>
                </a:ext>
              </a:extLst>
            </p:cNvPr>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846;p82">
              <a:extLst>
                <a:ext uri="{FF2B5EF4-FFF2-40B4-BE49-F238E27FC236}">
                  <a16:creationId xmlns:a16="http://schemas.microsoft.com/office/drawing/2014/main" id="{B2DC2A55-76FF-44A6-8E62-278DBB59C43F}"/>
                </a:ext>
              </a:extLst>
            </p:cNvPr>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847;p82">
              <a:extLst>
                <a:ext uri="{FF2B5EF4-FFF2-40B4-BE49-F238E27FC236}">
                  <a16:creationId xmlns:a16="http://schemas.microsoft.com/office/drawing/2014/main" id="{F6A9FFF6-523A-4768-8E50-189E5BE6CC1E}"/>
                </a:ext>
              </a:extLst>
            </p:cNvPr>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0953;p82">
            <a:extLst>
              <a:ext uri="{FF2B5EF4-FFF2-40B4-BE49-F238E27FC236}">
                <a16:creationId xmlns:a16="http://schemas.microsoft.com/office/drawing/2014/main" id="{F464A866-71F8-4B1B-AB4C-5918C526F451}"/>
              </a:ext>
            </a:extLst>
          </p:cNvPr>
          <p:cNvGrpSpPr/>
          <p:nvPr/>
        </p:nvGrpSpPr>
        <p:grpSpPr>
          <a:xfrm>
            <a:off x="7222000" y="6115049"/>
            <a:ext cx="571711" cy="723038"/>
            <a:chOff x="5812066" y="2416019"/>
            <a:chExt cx="264813" cy="353454"/>
          </a:xfrm>
          <a:solidFill>
            <a:schemeClr val="bg1">
              <a:lumMod val="65000"/>
            </a:schemeClr>
          </a:solidFill>
        </p:grpSpPr>
        <p:sp>
          <p:nvSpPr>
            <p:cNvPr id="165" name="Google Shape;10954;p82">
              <a:extLst>
                <a:ext uri="{FF2B5EF4-FFF2-40B4-BE49-F238E27FC236}">
                  <a16:creationId xmlns:a16="http://schemas.microsoft.com/office/drawing/2014/main" id="{D14DC0D4-9B66-43F5-A1C5-4930586F476D}"/>
                </a:ext>
              </a:extLst>
            </p:cNvPr>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955;p82">
              <a:extLst>
                <a:ext uri="{FF2B5EF4-FFF2-40B4-BE49-F238E27FC236}">
                  <a16:creationId xmlns:a16="http://schemas.microsoft.com/office/drawing/2014/main" id="{91B1BCDA-F2F2-446E-8518-7FED8A5B350E}"/>
                </a:ext>
              </a:extLst>
            </p:cNvPr>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956;p82">
              <a:extLst>
                <a:ext uri="{FF2B5EF4-FFF2-40B4-BE49-F238E27FC236}">
                  <a16:creationId xmlns:a16="http://schemas.microsoft.com/office/drawing/2014/main" id="{BFFBF369-01AA-48E5-88C6-2E8CFD572965}"/>
                </a:ext>
              </a:extLst>
            </p:cNvPr>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957;p82">
              <a:extLst>
                <a:ext uri="{FF2B5EF4-FFF2-40B4-BE49-F238E27FC236}">
                  <a16:creationId xmlns:a16="http://schemas.microsoft.com/office/drawing/2014/main" id="{F0850ED8-F148-4E61-805C-DDEBDC61384A}"/>
                </a:ext>
              </a:extLst>
            </p:cNvPr>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958;p82">
              <a:extLst>
                <a:ext uri="{FF2B5EF4-FFF2-40B4-BE49-F238E27FC236}">
                  <a16:creationId xmlns:a16="http://schemas.microsoft.com/office/drawing/2014/main" id="{0113A86E-AF0F-458C-B4E2-C978BE8D1AA2}"/>
                </a:ext>
              </a:extLst>
            </p:cNvPr>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959;p82">
              <a:extLst>
                <a:ext uri="{FF2B5EF4-FFF2-40B4-BE49-F238E27FC236}">
                  <a16:creationId xmlns:a16="http://schemas.microsoft.com/office/drawing/2014/main" id="{6D7DDEB4-46F9-4A7B-830D-B1F3BAE979AE}"/>
                </a:ext>
              </a:extLst>
            </p:cNvPr>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960;p82">
              <a:extLst>
                <a:ext uri="{FF2B5EF4-FFF2-40B4-BE49-F238E27FC236}">
                  <a16:creationId xmlns:a16="http://schemas.microsoft.com/office/drawing/2014/main" id="{4C5E616F-CAE7-47FF-907D-D22F7938946A}"/>
                </a:ext>
              </a:extLst>
            </p:cNvPr>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0968;p82">
            <a:extLst>
              <a:ext uri="{FF2B5EF4-FFF2-40B4-BE49-F238E27FC236}">
                <a16:creationId xmlns:a16="http://schemas.microsoft.com/office/drawing/2014/main" id="{6ADD01A0-8F4F-4166-948E-E346E1D6CF59}"/>
              </a:ext>
            </a:extLst>
          </p:cNvPr>
          <p:cNvGrpSpPr/>
          <p:nvPr/>
        </p:nvGrpSpPr>
        <p:grpSpPr>
          <a:xfrm>
            <a:off x="8548805" y="5365054"/>
            <a:ext cx="585526" cy="739239"/>
            <a:chOff x="5356413" y="2413390"/>
            <a:chExt cx="271212" cy="361374"/>
          </a:xfrm>
          <a:solidFill>
            <a:schemeClr val="bg1">
              <a:lumMod val="65000"/>
            </a:schemeClr>
          </a:solidFill>
        </p:grpSpPr>
        <p:sp>
          <p:nvSpPr>
            <p:cNvPr id="173" name="Google Shape;10969;p82">
              <a:extLst>
                <a:ext uri="{FF2B5EF4-FFF2-40B4-BE49-F238E27FC236}">
                  <a16:creationId xmlns:a16="http://schemas.microsoft.com/office/drawing/2014/main" id="{A4DBE651-F66A-482B-ABAC-78391AAAE427}"/>
                </a:ext>
              </a:extLst>
            </p:cNvPr>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970;p82">
              <a:extLst>
                <a:ext uri="{FF2B5EF4-FFF2-40B4-BE49-F238E27FC236}">
                  <a16:creationId xmlns:a16="http://schemas.microsoft.com/office/drawing/2014/main" id="{75663BC0-12C3-426C-8789-7CFA2D456218}"/>
                </a:ext>
              </a:extLst>
            </p:cNvPr>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971;p82">
              <a:extLst>
                <a:ext uri="{FF2B5EF4-FFF2-40B4-BE49-F238E27FC236}">
                  <a16:creationId xmlns:a16="http://schemas.microsoft.com/office/drawing/2014/main" id="{38151660-96DF-4FD0-B7C7-D855406843FD}"/>
                </a:ext>
              </a:extLst>
            </p:cNvPr>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972;p82">
              <a:extLst>
                <a:ext uri="{FF2B5EF4-FFF2-40B4-BE49-F238E27FC236}">
                  <a16:creationId xmlns:a16="http://schemas.microsoft.com/office/drawing/2014/main" id="{1E02862B-E661-4A10-930C-86328FEA240F}"/>
                </a:ext>
              </a:extLst>
            </p:cNvPr>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973;p82">
              <a:extLst>
                <a:ext uri="{FF2B5EF4-FFF2-40B4-BE49-F238E27FC236}">
                  <a16:creationId xmlns:a16="http://schemas.microsoft.com/office/drawing/2014/main" id="{35EFE085-A76A-4228-8711-9B2D6BF8DF65}"/>
                </a:ext>
              </a:extLst>
            </p:cNvPr>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0974;p82">
            <a:extLst>
              <a:ext uri="{FF2B5EF4-FFF2-40B4-BE49-F238E27FC236}">
                <a16:creationId xmlns:a16="http://schemas.microsoft.com/office/drawing/2014/main" id="{DBA5AC4A-95E4-4890-ABD9-C995C1D6C023}"/>
              </a:ext>
            </a:extLst>
          </p:cNvPr>
          <p:cNvGrpSpPr/>
          <p:nvPr/>
        </p:nvGrpSpPr>
        <p:grpSpPr>
          <a:xfrm>
            <a:off x="9390304" y="5365831"/>
            <a:ext cx="585595" cy="738462"/>
            <a:chOff x="6255238" y="2412249"/>
            <a:chExt cx="271244" cy="360994"/>
          </a:xfrm>
          <a:solidFill>
            <a:schemeClr val="bg1">
              <a:lumMod val="65000"/>
            </a:schemeClr>
          </a:solidFill>
        </p:grpSpPr>
        <p:sp>
          <p:nvSpPr>
            <p:cNvPr id="179" name="Google Shape;10975;p82">
              <a:extLst>
                <a:ext uri="{FF2B5EF4-FFF2-40B4-BE49-F238E27FC236}">
                  <a16:creationId xmlns:a16="http://schemas.microsoft.com/office/drawing/2014/main" id="{8700BFAF-58C6-4664-9A8E-AE2DC061184C}"/>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976;p82">
              <a:extLst>
                <a:ext uri="{FF2B5EF4-FFF2-40B4-BE49-F238E27FC236}">
                  <a16:creationId xmlns:a16="http://schemas.microsoft.com/office/drawing/2014/main" id="{03EF4F1A-9822-403B-B0F6-32BED3FC3433}"/>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977;p82">
              <a:extLst>
                <a:ext uri="{FF2B5EF4-FFF2-40B4-BE49-F238E27FC236}">
                  <a16:creationId xmlns:a16="http://schemas.microsoft.com/office/drawing/2014/main" id="{78FA591D-9865-4A79-A669-0D80B7F788CC}"/>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978;p82">
              <a:extLst>
                <a:ext uri="{FF2B5EF4-FFF2-40B4-BE49-F238E27FC236}">
                  <a16:creationId xmlns:a16="http://schemas.microsoft.com/office/drawing/2014/main" id="{1A1CB5A4-13D9-4CDD-AA22-4ED41538BDCF}"/>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979;p82">
              <a:extLst>
                <a:ext uri="{FF2B5EF4-FFF2-40B4-BE49-F238E27FC236}">
                  <a16:creationId xmlns:a16="http://schemas.microsoft.com/office/drawing/2014/main" id="{48427667-9647-4516-AD76-C86535F42FF7}"/>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980;p82">
              <a:extLst>
                <a:ext uri="{FF2B5EF4-FFF2-40B4-BE49-F238E27FC236}">
                  <a16:creationId xmlns:a16="http://schemas.microsoft.com/office/drawing/2014/main" id="{E7B9DD20-3A53-4A09-84EA-2A118EE13E60}"/>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1179;p82">
            <a:extLst>
              <a:ext uri="{FF2B5EF4-FFF2-40B4-BE49-F238E27FC236}">
                <a16:creationId xmlns:a16="http://schemas.microsoft.com/office/drawing/2014/main" id="{3A8A4547-FF2A-4F1E-9D5E-1540C2FF03BD}"/>
              </a:ext>
            </a:extLst>
          </p:cNvPr>
          <p:cNvGrpSpPr/>
          <p:nvPr/>
        </p:nvGrpSpPr>
        <p:grpSpPr>
          <a:xfrm>
            <a:off x="7575304" y="5378146"/>
            <a:ext cx="717529" cy="726147"/>
            <a:chOff x="5289631" y="1500214"/>
            <a:chExt cx="332355" cy="354974"/>
          </a:xfrm>
          <a:solidFill>
            <a:schemeClr val="bg1">
              <a:lumMod val="65000"/>
            </a:schemeClr>
          </a:solidFill>
        </p:grpSpPr>
        <p:sp>
          <p:nvSpPr>
            <p:cNvPr id="186" name="Google Shape;11180;p82">
              <a:extLst>
                <a:ext uri="{FF2B5EF4-FFF2-40B4-BE49-F238E27FC236}">
                  <a16:creationId xmlns:a16="http://schemas.microsoft.com/office/drawing/2014/main" id="{6358C958-DD01-4003-8C4F-4C89C740E5B4}"/>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181;p82">
              <a:extLst>
                <a:ext uri="{FF2B5EF4-FFF2-40B4-BE49-F238E27FC236}">
                  <a16:creationId xmlns:a16="http://schemas.microsoft.com/office/drawing/2014/main" id="{7439A993-F6D2-4883-B4CC-8F5B18E1BB06}"/>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182;p82">
              <a:extLst>
                <a:ext uri="{FF2B5EF4-FFF2-40B4-BE49-F238E27FC236}">
                  <a16:creationId xmlns:a16="http://schemas.microsoft.com/office/drawing/2014/main" id="{A64A9CE1-BC88-4457-928A-62C1117F6701}"/>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183;p82">
              <a:extLst>
                <a:ext uri="{FF2B5EF4-FFF2-40B4-BE49-F238E27FC236}">
                  <a16:creationId xmlns:a16="http://schemas.microsoft.com/office/drawing/2014/main" id="{7254A44A-D09A-4552-B244-4EF4D0F4555F}"/>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184;p82">
              <a:extLst>
                <a:ext uri="{FF2B5EF4-FFF2-40B4-BE49-F238E27FC236}">
                  <a16:creationId xmlns:a16="http://schemas.microsoft.com/office/drawing/2014/main" id="{89072EF1-7F34-4345-AFEF-5BDEA19D1F77}"/>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185;p82">
              <a:extLst>
                <a:ext uri="{FF2B5EF4-FFF2-40B4-BE49-F238E27FC236}">
                  <a16:creationId xmlns:a16="http://schemas.microsoft.com/office/drawing/2014/main" id="{6666D333-B486-4B5B-8141-D8FA5DBF2D01}"/>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1199;p82">
            <a:extLst>
              <a:ext uri="{FF2B5EF4-FFF2-40B4-BE49-F238E27FC236}">
                <a16:creationId xmlns:a16="http://schemas.microsoft.com/office/drawing/2014/main" id="{C1503E1F-8254-41C3-B621-5224B20C09AA}"/>
              </a:ext>
            </a:extLst>
          </p:cNvPr>
          <p:cNvGrpSpPr/>
          <p:nvPr/>
        </p:nvGrpSpPr>
        <p:grpSpPr>
          <a:xfrm>
            <a:off x="6741056" y="5376589"/>
            <a:ext cx="578276" cy="727704"/>
            <a:chOff x="4903389" y="1500214"/>
            <a:chExt cx="267854" cy="355735"/>
          </a:xfrm>
          <a:solidFill>
            <a:schemeClr val="bg1">
              <a:lumMod val="65000"/>
            </a:schemeClr>
          </a:solidFill>
        </p:grpSpPr>
        <p:sp>
          <p:nvSpPr>
            <p:cNvPr id="193" name="Google Shape;11200;p82">
              <a:extLst>
                <a:ext uri="{FF2B5EF4-FFF2-40B4-BE49-F238E27FC236}">
                  <a16:creationId xmlns:a16="http://schemas.microsoft.com/office/drawing/2014/main" id="{0E3F2037-2D10-4ACA-BC43-C8636A915497}"/>
                </a:ext>
              </a:extLst>
            </p:cNvPr>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201;p82">
              <a:extLst>
                <a:ext uri="{FF2B5EF4-FFF2-40B4-BE49-F238E27FC236}">
                  <a16:creationId xmlns:a16="http://schemas.microsoft.com/office/drawing/2014/main" id="{78F7360C-1F6E-4445-B89D-D0071B030222}"/>
                </a:ext>
              </a:extLst>
            </p:cNvPr>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202;p82">
              <a:extLst>
                <a:ext uri="{FF2B5EF4-FFF2-40B4-BE49-F238E27FC236}">
                  <a16:creationId xmlns:a16="http://schemas.microsoft.com/office/drawing/2014/main" id="{DA4C7839-ECF6-47C3-9935-365AD53B3AB7}"/>
                </a:ext>
              </a:extLst>
            </p:cNvPr>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203;p82">
              <a:extLst>
                <a:ext uri="{FF2B5EF4-FFF2-40B4-BE49-F238E27FC236}">
                  <a16:creationId xmlns:a16="http://schemas.microsoft.com/office/drawing/2014/main" id="{A8DB9E9B-D133-40A0-805F-BFA447BFCADF}"/>
                </a:ext>
              </a:extLst>
            </p:cNvPr>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204;p82">
              <a:extLst>
                <a:ext uri="{FF2B5EF4-FFF2-40B4-BE49-F238E27FC236}">
                  <a16:creationId xmlns:a16="http://schemas.microsoft.com/office/drawing/2014/main" id="{1C3656F5-BFC2-452C-8C2A-DA6BF0A5512A}"/>
                </a:ext>
              </a:extLst>
            </p:cNvPr>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1979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43C4634-EF0F-4FA4-8AC0-796A083DA35F}"/>
              </a:ext>
            </a:extLst>
          </p:cNvPr>
          <p:cNvPicPr>
            <a:picLocks noChangeAspect="1"/>
          </p:cNvPicPr>
          <p:nvPr/>
        </p:nvPicPr>
        <p:blipFill>
          <a:blip r:embed="rId3"/>
          <a:stretch>
            <a:fillRect/>
          </a:stretch>
        </p:blipFill>
        <p:spPr>
          <a:xfrm>
            <a:off x="695753" y="20112"/>
            <a:ext cx="2757119" cy="2219481"/>
          </a:xfrm>
          <a:prstGeom prst="rect">
            <a:avLst/>
          </a:prstGeom>
        </p:spPr>
      </p:pic>
      <p:pic>
        <p:nvPicPr>
          <p:cNvPr id="14" name="Picture 13">
            <a:extLst>
              <a:ext uri="{FF2B5EF4-FFF2-40B4-BE49-F238E27FC236}">
                <a16:creationId xmlns:a16="http://schemas.microsoft.com/office/drawing/2014/main" id="{49394F1A-8031-4FE8-BACA-8D878FD15F36}"/>
              </a:ext>
            </a:extLst>
          </p:cNvPr>
          <p:cNvPicPr>
            <a:picLocks noChangeAspect="1"/>
          </p:cNvPicPr>
          <p:nvPr/>
        </p:nvPicPr>
        <p:blipFill>
          <a:blip r:embed="rId4"/>
          <a:stretch>
            <a:fillRect/>
          </a:stretch>
        </p:blipFill>
        <p:spPr>
          <a:xfrm>
            <a:off x="4689498" y="-688"/>
            <a:ext cx="2827693" cy="2212670"/>
          </a:xfrm>
          <a:prstGeom prst="rect">
            <a:avLst/>
          </a:prstGeom>
        </p:spPr>
      </p:pic>
      <p:pic>
        <p:nvPicPr>
          <p:cNvPr id="13" name="Picture 12">
            <a:extLst>
              <a:ext uri="{FF2B5EF4-FFF2-40B4-BE49-F238E27FC236}">
                <a16:creationId xmlns:a16="http://schemas.microsoft.com/office/drawing/2014/main" id="{23F7B01A-1EF3-49BE-8C86-C946639BFAA1}"/>
              </a:ext>
            </a:extLst>
          </p:cNvPr>
          <p:cNvPicPr>
            <a:picLocks noChangeAspect="1"/>
          </p:cNvPicPr>
          <p:nvPr/>
        </p:nvPicPr>
        <p:blipFill>
          <a:blip r:embed="rId5"/>
          <a:stretch>
            <a:fillRect/>
          </a:stretch>
        </p:blipFill>
        <p:spPr>
          <a:xfrm>
            <a:off x="8864212" y="20112"/>
            <a:ext cx="2738238" cy="2142672"/>
          </a:xfrm>
          <a:prstGeom prst="rect">
            <a:avLst/>
          </a:prstGeom>
        </p:spPr>
      </p:pic>
      <p:pic>
        <p:nvPicPr>
          <p:cNvPr id="11" name="Picture 10">
            <a:extLst>
              <a:ext uri="{FF2B5EF4-FFF2-40B4-BE49-F238E27FC236}">
                <a16:creationId xmlns:a16="http://schemas.microsoft.com/office/drawing/2014/main" id="{1FAACB11-1A17-4E88-97FF-08AC8DF01F61}"/>
              </a:ext>
            </a:extLst>
          </p:cNvPr>
          <p:cNvPicPr>
            <a:picLocks noChangeAspect="1"/>
          </p:cNvPicPr>
          <p:nvPr/>
        </p:nvPicPr>
        <p:blipFill>
          <a:blip r:embed="rId6"/>
          <a:stretch>
            <a:fillRect/>
          </a:stretch>
        </p:blipFill>
        <p:spPr>
          <a:xfrm>
            <a:off x="815382" y="2313385"/>
            <a:ext cx="2637490" cy="2116585"/>
          </a:xfrm>
          <a:prstGeom prst="rect">
            <a:avLst/>
          </a:prstGeom>
        </p:spPr>
      </p:pic>
      <p:pic>
        <p:nvPicPr>
          <p:cNvPr id="9" name="Picture 8">
            <a:extLst>
              <a:ext uri="{FF2B5EF4-FFF2-40B4-BE49-F238E27FC236}">
                <a16:creationId xmlns:a16="http://schemas.microsoft.com/office/drawing/2014/main" id="{641425EE-E1B5-4538-8B7E-A46B3BF0CFA3}"/>
              </a:ext>
            </a:extLst>
          </p:cNvPr>
          <p:cNvPicPr>
            <a:picLocks noChangeAspect="1"/>
          </p:cNvPicPr>
          <p:nvPr/>
        </p:nvPicPr>
        <p:blipFill>
          <a:blip r:embed="rId7"/>
          <a:stretch>
            <a:fillRect/>
          </a:stretch>
        </p:blipFill>
        <p:spPr>
          <a:xfrm>
            <a:off x="711638" y="4579321"/>
            <a:ext cx="2788023" cy="2230419"/>
          </a:xfrm>
          <a:prstGeom prst="rect">
            <a:avLst/>
          </a:prstGeom>
        </p:spPr>
      </p:pic>
      <p:sp>
        <p:nvSpPr>
          <p:cNvPr id="19" name="Rectangle 1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990E136-7643-4850-A15D-CF985C9B4972}"/>
              </a:ext>
            </a:extLst>
          </p:cNvPr>
          <p:cNvSpPr/>
          <p:nvPr/>
        </p:nvSpPr>
        <p:spPr>
          <a:xfrm>
            <a:off x="8282152" y="2916520"/>
            <a:ext cx="2840391" cy="230936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b="1" kern="1200" dirty="0">
                <a:solidFill>
                  <a:srgbClr val="FFFFFF"/>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Train vs test feature distribution</a:t>
            </a:r>
          </a:p>
        </p:txBody>
      </p:sp>
      <p:cxnSp>
        <p:nvCxnSpPr>
          <p:cNvPr id="21" name="Straight Connector 2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EB418A-9E8D-4C1D-9066-ADC52A05A016}"/>
              </a:ext>
            </a:extLst>
          </p:cNvPr>
          <p:cNvPicPr>
            <a:picLocks noChangeAspect="1"/>
          </p:cNvPicPr>
          <p:nvPr/>
        </p:nvPicPr>
        <p:blipFill>
          <a:blip r:embed="rId8"/>
          <a:stretch>
            <a:fillRect/>
          </a:stretch>
        </p:blipFill>
        <p:spPr>
          <a:xfrm>
            <a:off x="4417034" y="3227754"/>
            <a:ext cx="3357931" cy="2703134"/>
          </a:xfrm>
          <a:prstGeom prst="rect">
            <a:avLst/>
          </a:prstGeom>
        </p:spPr>
      </p:pic>
      <p:cxnSp>
        <p:nvCxnSpPr>
          <p:cNvPr id="29" name="Straight Connector 2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2592648-0B18-4CBB-8A0C-493C12D3BB94}"/>
              </a:ext>
            </a:extLst>
          </p:cNvPr>
          <p:cNvSpPr>
            <a:spLocks noGrp="1"/>
          </p:cNvSpPr>
          <p:nvPr>
            <p:ph type="sldNum" sz="quarter" idx="12"/>
          </p:nvPr>
        </p:nvSpPr>
        <p:spPr>
          <a:xfrm>
            <a:off x="11480362" y="6502812"/>
            <a:ext cx="699637" cy="306928"/>
          </a:xfrm>
        </p:spPr>
        <p:txBody>
          <a:bodyPr vert="horz" lIns="91440" tIns="45720" rIns="91440" bIns="45720" rtlCol="0" anchor="ctr">
            <a:normAutofit/>
          </a:bodyPr>
          <a:lstStyle/>
          <a:p>
            <a:pPr>
              <a:spcAft>
                <a:spcPts val="600"/>
              </a:spcAft>
            </a:pPr>
            <a:fld id="{8A8D161C-3EB9-424C-88A0-BF37BCD46FDB}" type="slidenum">
              <a:rPr lang="en-US">
                <a:solidFill>
                  <a:srgbClr val="FFFFFF">
                    <a:alpha val="80000"/>
                  </a:srgbClr>
                </a:solidFill>
              </a:rPr>
              <a:pPr>
                <a:spcAft>
                  <a:spcPts val="600"/>
                </a:spcAft>
              </a:pPr>
              <a:t>11</a:t>
            </a:fld>
            <a:endParaRPr lang="en-US" dirty="0">
              <a:solidFill>
                <a:srgbClr val="FFFFFF">
                  <a:alpha val="80000"/>
                </a:srgbClr>
              </a:solidFill>
            </a:endParaRPr>
          </a:p>
        </p:txBody>
      </p:sp>
    </p:spTree>
    <p:extLst>
      <p:ext uri="{BB962C8B-B14F-4D97-AF65-F5344CB8AC3E}">
        <p14:creationId xmlns:p14="http://schemas.microsoft.com/office/powerpoint/2010/main" val="28456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3"/>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12</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904762"/>
            <a:ext cx="12192000" cy="5943482"/>
          </a:xfrm>
          <a:prstGeom prst="rect">
            <a:avLst/>
          </a:prstGeom>
        </p:spPr>
        <p:txBody>
          <a:bodyPr/>
          <a:lstStyle/>
          <a:p>
            <a:pPr lvl="0" algn="ctr">
              <a:lnSpc>
                <a:spcPct val="200000"/>
              </a:lnSpc>
            </a:pPr>
            <a:r>
              <a:rPr lang="en-US" sz="4000" dirty="0">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12" name="Picture 2" descr="Introduction — tsfresh 0.18.1.dev13+g216403b documentation">
            <a:extLst>
              <a:ext uri="{FF2B5EF4-FFF2-40B4-BE49-F238E27FC236}">
                <a16:creationId xmlns:a16="http://schemas.microsoft.com/office/drawing/2014/main" id="{D993F877-55F1-4C3B-AB8F-1CE0DDC00A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71" y="2673685"/>
            <a:ext cx="5215999" cy="327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eature filtering — tsfresh 0.18.1.dev13+g216403b documentation">
            <a:extLst>
              <a:ext uri="{FF2B5EF4-FFF2-40B4-BE49-F238E27FC236}">
                <a16:creationId xmlns:a16="http://schemas.microsoft.com/office/drawing/2014/main" id="{1AFB13FD-77FC-4323-8416-865701F59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677" y="2673685"/>
            <a:ext cx="5215999" cy="337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997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3"/>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13</a:t>
            </a:fld>
            <a:endParaRPr lang="en-IL"/>
          </a:p>
        </p:txBody>
      </p:sp>
      <p:pic>
        <p:nvPicPr>
          <p:cNvPr id="10" name="Picture 9">
            <a:extLst>
              <a:ext uri="{FF2B5EF4-FFF2-40B4-BE49-F238E27FC236}">
                <a16:creationId xmlns:a16="http://schemas.microsoft.com/office/drawing/2014/main" id="{6D42FBA1-B220-4C9E-8728-FF5E283F9C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70784" y="2137219"/>
            <a:ext cx="5637817" cy="4389144"/>
          </a:xfrm>
          <a:prstGeom prst="rect">
            <a:avLst/>
          </a:prstGeom>
        </p:spPr>
      </p:pic>
      <p:pic>
        <p:nvPicPr>
          <p:cNvPr id="11" name="Picture 10">
            <a:extLst>
              <a:ext uri="{FF2B5EF4-FFF2-40B4-BE49-F238E27FC236}">
                <a16:creationId xmlns:a16="http://schemas.microsoft.com/office/drawing/2014/main" id="{A5E8AD59-CAE0-4FB6-A1C5-5C2DA754AD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2967" y="2141395"/>
            <a:ext cx="5637817" cy="4384968"/>
          </a:xfrm>
          <a:prstGeom prst="rect">
            <a:avLst/>
          </a:prstGeom>
        </p:spPr>
      </p:pic>
      <p:sp>
        <p:nvSpPr>
          <p:cNvPr id="12" name="Rectangle 11">
            <a:extLst>
              <a:ext uri="{FF2B5EF4-FFF2-40B4-BE49-F238E27FC236}">
                <a16:creationId xmlns:a16="http://schemas.microsoft.com/office/drawing/2014/main" id="{97896672-9A5F-45E0-94B0-E89826A214C9}"/>
              </a:ext>
            </a:extLst>
          </p:cNvPr>
          <p:cNvSpPr/>
          <p:nvPr/>
        </p:nvSpPr>
        <p:spPr>
          <a:xfrm>
            <a:off x="0" y="904762"/>
            <a:ext cx="12192000" cy="5943482"/>
          </a:xfrm>
          <a:prstGeom prst="rect">
            <a:avLst/>
          </a:prstGeom>
        </p:spPr>
        <p:txBody>
          <a:bodyPr/>
          <a:lstStyle/>
          <a:p>
            <a:pPr lvl="0" algn="ctr">
              <a:lnSpc>
                <a:spcPct val="200000"/>
              </a:lnSpc>
            </a:pPr>
            <a:r>
              <a:rPr lang="en-US" sz="4000" dirty="0">
                <a:latin typeface="Intel Clear" panose="020B0604020203020204" pitchFamily="34" charset="0"/>
                <a:ea typeface="Intel Clear" panose="020B0604020203020204" pitchFamily="34" charset="0"/>
                <a:cs typeface="Intel Clear" panose="020B0604020203020204" pitchFamily="34" charset="0"/>
              </a:rPr>
              <a:t>Naive feature extraction</a:t>
            </a:r>
          </a:p>
        </p:txBody>
      </p:sp>
    </p:spTree>
    <p:extLst>
      <p:ext uri="{BB962C8B-B14F-4D97-AF65-F5344CB8AC3E}">
        <p14:creationId xmlns:p14="http://schemas.microsoft.com/office/powerpoint/2010/main" val="32381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44673-09BB-43E6-9BCF-8C508326CFEE}"/>
              </a:ext>
            </a:extLst>
          </p:cNvPr>
          <p:cNvSpPr>
            <a:spLocks noGrp="1"/>
          </p:cNvSpPr>
          <p:nvPr>
            <p:ph type="sldNum" sz="quarter" idx="12"/>
          </p:nvPr>
        </p:nvSpPr>
        <p:spPr>
          <a:xfrm>
            <a:off x="11574780" y="6461503"/>
            <a:ext cx="617220" cy="365125"/>
          </a:xfrm>
        </p:spPr>
        <p:txBody>
          <a:bodyPr/>
          <a:lstStyle/>
          <a:p>
            <a:fld id="{8A8D161C-3EB9-424C-88A0-BF37BCD46FDB}" type="slidenum">
              <a:rPr lang="en-IL" smtClean="0"/>
              <a:pPr/>
              <a:t>14</a:t>
            </a:fld>
            <a:endParaRPr lang="en-IL"/>
          </a:p>
        </p:txBody>
      </p:sp>
      <p:sp>
        <p:nvSpPr>
          <p:cNvPr id="3" name="Rectangle 2">
            <a:extLst>
              <a:ext uri="{FF2B5EF4-FFF2-40B4-BE49-F238E27FC236}">
                <a16:creationId xmlns:a16="http://schemas.microsoft.com/office/drawing/2014/main" id="{93253D53-0139-4700-AD8B-B2892EAA1DD7}"/>
              </a:ext>
            </a:extLst>
          </p:cNvPr>
          <p:cNvSpPr/>
          <p:nvPr/>
        </p:nvSpPr>
        <p:spPr>
          <a:xfrm>
            <a:off x="0" y="-11152"/>
            <a:ext cx="61722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aphicFrame>
        <p:nvGraphicFramePr>
          <p:cNvPr id="4" name="Content Placeholder 3">
            <a:extLst>
              <a:ext uri="{FF2B5EF4-FFF2-40B4-BE49-F238E27FC236}">
                <a16:creationId xmlns:a16="http://schemas.microsoft.com/office/drawing/2014/main" id="{86ABAB05-E91E-42F0-9B75-D9F41872461B}"/>
              </a:ext>
            </a:extLst>
          </p:cNvPr>
          <p:cNvGraphicFramePr>
            <a:graphicFrameLocks/>
          </p:cNvGraphicFramePr>
          <p:nvPr/>
        </p:nvGraphicFramePr>
        <p:xfrm>
          <a:off x="720090" y="1062990"/>
          <a:ext cx="11165650" cy="3554636"/>
        </p:xfrm>
        <a:graphic>
          <a:graphicData uri="http://schemas.openxmlformats.org/drawingml/2006/table">
            <a:tbl>
              <a:tblPr>
                <a:tableStyleId>{5FD0F851-EC5A-4D38-B0AD-8093EC10F338}</a:tableStyleId>
              </a:tblPr>
              <a:tblGrid>
                <a:gridCol w="612107">
                  <a:extLst>
                    <a:ext uri="{9D8B030D-6E8A-4147-A177-3AD203B41FA5}">
                      <a16:colId xmlns:a16="http://schemas.microsoft.com/office/drawing/2014/main" val="4281574231"/>
                    </a:ext>
                  </a:extLst>
                </a:gridCol>
                <a:gridCol w="480809">
                  <a:extLst>
                    <a:ext uri="{9D8B030D-6E8A-4147-A177-3AD203B41FA5}">
                      <a16:colId xmlns:a16="http://schemas.microsoft.com/office/drawing/2014/main" val="70865729"/>
                    </a:ext>
                  </a:extLst>
                </a:gridCol>
                <a:gridCol w="404227">
                  <a:extLst>
                    <a:ext uri="{9D8B030D-6E8A-4147-A177-3AD203B41FA5}">
                      <a16:colId xmlns:a16="http://schemas.microsoft.com/office/drawing/2014/main" val="1727344910"/>
                    </a:ext>
                  </a:extLst>
                </a:gridCol>
                <a:gridCol w="700660">
                  <a:extLst>
                    <a:ext uri="{9D8B030D-6E8A-4147-A177-3AD203B41FA5}">
                      <a16:colId xmlns:a16="http://schemas.microsoft.com/office/drawing/2014/main" val="1931708541"/>
                    </a:ext>
                  </a:extLst>
                </a:gridCol>
                <a:gridCol w="350330">
                  <a:extLst>
                    <a:ext uri="{9D8B030D-6E8A-4147-A177-3AD203B41FA5}">
                      <a16:colId xmlns:a16="http://schemas.microsoft.com/office/drawing/2014/main" val="3249535219"/>
                    </a:ext>
                  </a:extLst>
                </a:gridCol>
                <a:gridCol w="248558">
                  <a:extLst>
                    <a:ext uri="{9D8B030D-6E8A-4147-A177-3AD203B41FA5}">
                      <a16:colId xmlns:a16="http://schemas.microsoft.com/office/drawing/2014/main" val="1806724888"/>
                    </a:ext>
                  </a:extLst>
                </a:gridCol>
                <a:gridCol w="263839">
                  <a:extLst>
                    <a:ext uri="{9D8B030D-6E8A-4147-A177-3AD203B41FA5}">
                      <a16:colId xmlns:a16="http://schemas.microsoft.com/office/drawing/2014/main" val="882104677"/>
                    </a:ext>
                  </a:extLst>
                </a:gridCol>
                <a:gridCol w="506570">
                  <a:extLst>
                    <a:ext uri="{9D8B030D-6E8A-4147-A177-3AD203B41FA5}">
                      <a16:colId xmlns:a16="http://schemas.microsoft.com/office/drawing/2014/main" val="2554672676"/>
                    </a:ext>
                  </a:extLst>
                </a:gridCol>
                <a:gridCol w="506570">
                  <a:extLst>
                    <a:ext uri="{9D8B030D-6E8A-4147-A177-3AD203B41FA5}">
                      <a16:colId xmlns:a16="http://schemas.microsoft.com/office/drawing/2014/main" val="581223287"/>
                    </a:ext>
                  </a:extLst>
                </a:gridCol>
                <a:gridCol w="506570">
                  <a:extLst>
                    <a:ext uri="{9D8B030D-6E8A-4147-A177-3AD203B41FA5}">
                      <a16:colId xmlns:a16="http://schemas.microsoft.com/office/drawing/2014/main" val="3128996719"/>
                    </a:ext>
                  </a:extLst>
                </a:gridCol>
                <a:gridCol w="506570">
                  <a:extLst>
                    <a:ext uri="{9D8B030D-6E8A-4147-A177-3AD203B41FA5}">
                      <a16:colId xmlns:a16="http://schemas.microsoft.com/office/drawing/2014/main" val="2225272375"/>
                    </a:ext>
                  </a:extLst>
                </a:gridCol>
                <a:gridCol w="506570">
                  <a:extLst>
                    <a:ext uri="{9D8B030D-6E8A-4147-A177-3AD203B41FA5}">
                      <a16:colId xmlns:a16="http://schemas.microsoft.com/office/drawing/2014/main" val="3907600327"/>
                    </a:ext>
                  </a:extLst>
                </a:gridCol>
                <a:gridCol w="506570">
                  <a:extLst>
                    <a:ext uri="{9D8B030D-6E8A-4147-A177-3AD203B41FA5}">
                      <a16:colId xmlns:a16="http://schemas.microsoft.com/office/drawing/2014/main" val="754509319"/>
                    </a:ext>
                  </a:extLst>
                </a:gridCol>
                <a:gridCol w="506570">
                  <a:extLst>
                    <a:ext uri="{9D8B030D-6E8A-4147-A177-3AD203B41FA5}">
                      <a16:colId xmlns:a16="http://schemas.microsoft.com/office/drawing/2014/main" val="58589308"/>
                    </a:ext>
                  </a:extLst>
                </a:gridCol>
                <a:gridCol w="506570">
                  <a:extLst>
                    <a:ext uri="{9D8B030D-6E8A-4147-A177-3AD203B41FA5}">
                      <a16:colId xmlns:a16="http://schemas.microsoft.com/office/drawing/2014/main" val="1641059158"/>
                    </a:ext>
                  </a:extLst>
                </a:gridCol>
                <a:gridCol w="506570">
                  <a:extLst>
                    <a:ext uri="{9D8B030D-6E8A-4147-A177-3AD203B41FA5}">
                      <a16:colId xmlns:a16="http://schemas.microsoft.com/office/drawing/2014/main" val="1248848349"/>
                    </a:ext>
                  </a:extLst>
                </a:gridCol>
                <a:gridCol w="506570">
                  <a:extLst>
                    <a:ext uri="{9D8B030D-6E8A-4147-A177-3AD203B41FA5}">
                      <a16:colId xmlns:a16="http://schemas.microsoft.com/office/drawing/2014/main" val="1085638024"/>
                    </a:ext>
                  </a:extLst>
                </a:gridCol>
                <a:gridCol w="506570">
                  <a:extLst>
                    <a:ext uri="{9D8B030D-6E8A-4147-A177-3AD203B41FA5}">
                      <a16:colId xmlns:a16="http://schemas.microsoft.com/office/drawing/2014/main" val="2722218341"/>
                    </a:ext>
                  </a:extLst>
                </a:gridCol>
                <a:gridCol w="506570">
                  <a:extLst>
                    <a:ext uri="{9D8B030D-6E8A-4147-A177-3AD203B41FA5}">
                      <a16:colId xmlns:a16="http://schemas.microsoft.com/office/drawing/2014/main" val="2348545668"/>
                    </a:ext>
                  </a:extLst>
                </a:gridCol>
                <a:gridCol w="506570">
                  <a:extLst>
                    <a:ext uri="{9D8B030D-6E8A-4147-A177-3AD203B41FA5}">
                      <a16:colId xmlns:a16="http://schemas.microsoft.com/office/drawing/2014/main" val="2192543688"/>
                    </a:ext>
                  </a:extLst>
                </a:gridCol>
                <a:gridCol w="506570">
                  <a:extLst>
                    <a:ext uri="{9D8B030D-6E8A-4147-A177-3AD203B41FA5}">
                      <a16:colId xmlns:a16="http://schemas.microsoft.com/office/drawing/2014/main" val="4188585779"/>
                    </a:ext>
                  </a:extLst>
                </a:gridCol>
                <a:gridCol w="506570">
                  <a:extLst>
                    <a:ext uri="{9D8B030D-6E8A-4147-A177-3AD203B41FA5}">
                      <a16:colId xmlns:a16="http://schemas.microsoft.com/office/drawing/2014/main" val="1220528450"/>
                    </a:ext>
                  </a:extLst>
                </a:gridCol>
                <a:gridCol w="506570">
                  <a:extLst>
                    <a:ext uri="{9D8B030D-6E8A-4147-A177-3AD203B41FA5}">
                      <a16:colId xmlns:a16="http://schemas.microsoft.com/office/drawing/2014/main" val="393093681"/>
                    </a:ext>
                  </a:extLst>
                </a:gridCol>
              </a:tblGrid>
              <a:tr h="468896">
                <a:tc>
                  <a:txBody>
                    <a:bodyPr/>
                    <a:lstStyle/>
                    <a:p>
                      <a:pPr algn="l" fontAlgn="b"/>
                      <a:r>
                        <a:rPr lang="en-US" sz="1200" b="1" u="none" strike="noStrike" dirty="0">
                          <a:effectLst/>
                        </a:rPr>
                        <a:t>Time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Brow Furrow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Brow Raise</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Corner Depressor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Pitch</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Yaw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Roll</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Inner Brow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Closure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Nose Wrinkle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Upper Lip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LipSuck</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Press</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Mouth Open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Chin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Smirk</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Pucker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Cheek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err="1">
                          <a:effectLst/>
                        </a:rPr>
                        <a:t>Dimpler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Widen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Lid Tighten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Stretch</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Jaw Drop</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1329599901"/>
                  </a:ext>
                </a:extLst>
              </a:tr>
              <a:tr h="187015">
                <a:tc>
                  <a:txBody>
                    <a:bodyPr/>
                    <a:lstStyle/>
                    <a:p>
                      <a:pPr algn="ctr" fontAlgn="b"/>
                      <a:r>
                        <a:rPr lang="en-US" sz="900" u="none" strike="noStrike" dirty="0">
                          <a:effectLst/>
                        </a:rPr>
                        <a:t>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1.80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248944"/>
                  </a:ext>
                </a:extLst>
              </a:tr>
              <a:tr h="187015">
                <a:tc>
                  <a:txBody>
                    <a:bodyPr/>
                    <a:lstStyle/>
                    <a:p>
                      <a:pPr algn="ctr" fontAlgn="b"/>
                      <a:r>
                        <a:rPr lang="en-US" sz="900" u="none" strike="noStrike" dirty="0">
                          <a:effectLst/>
                        </a:rPr>
                        <a:t>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161954389"/>
                  </a:ext>
                </a:extLst>
              </a:tr>
              <a:tr h="187015">
                <a:tc>
                  <a:txBody>
                    <a:bodyPr/>
                    <a:lstStyle/>
                    <a:p>
                      <a:pPr algn="ctr" fontAlgn="b"/>
                      <a:r>
                        <a:rPr lang="en-US" sz="900" u="none" strike="noStrike" dirty="0">
                          <a:effectLst/>
                        </a:rPr>
                        <a:t>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319375454"/>
                  </a:ext>
                </a:extLst>
              </a:tr>
              <a:tr h="187015">
                <a:tc>
                  <a:txBody>
                    <a:bodyPr/>
                    <a:lstStyle/>
                    <a:p>
                      <a:pPr algn="ctr" fontAlgn="b"/>
                      <a:r>
                        <a:rPr lang="en-US" sz="900" u="none" strike="noStrike" dirty="0">
                          <a:effectLst/>
                        </a:rPr>
                        <a:t>120.00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1.41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1.16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690472"/>
                  </a:ext>
                </a:extLst>
              </a:tr>
              <a:tr h="187015">
                <a:tc>
                  <a:txBody>
                    <a:bodyPr/>
                    <a:lstStyle/>
                    <a:p>
                      <a:pPr algn="ctr" fontAlgn="b"/>
                      <a:r>
                        <a:rPr lang="en-US" sz="900" u="none" strike="noStrike" dirty="0">
                          <a:effectLst/>
                        </a:rPr>
                        <a:t>160.00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325032487"/>
                  </a:ext>
                </a:extLst>
              </a:tr>
              <a:tr h="187015">
                <a:tc>
                  <a:txBody>
                    <a:bodyPr/>
                    <a:lstStyle/>
                    <a:p>
                      <a:pPr algn="ctr" fontAlgn="b"/>
                      <a:r>
                        <a:rPr lang="en-US" sz="900" u="none" strike="noStrike" dirty="0">
                          <a:effectLst/>
                        </a:rPr>
                        <a:t>200.00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282053942"/>
                  </a:ext>
                </a:extLst>
              </a:tr>
              <a:tr h="187015">
                <a:tc>
                  <a:txBody>
                    <a:bodyPr/>
                    <a:lstStyle/>
                    <a:p>
                      <a:pPr algn="ctr" fontAlgn="b"/>
                      <a:r>
                        <a:rPr lang="en-US" sz="900" u="none" strike="noStrike" dirty="0">
                          <a:effectLst/>
                        </a:rPr>
                        <a:t>240.00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3.54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912783879"/>
                  </a:ext>
                </a:extLst>
              </a:tr>
              <a:tr h="187015">
                <a:tc>
                  <a:txBody>
                    <a:bodyPr/>
                    <a:lstStyle/>
                    <a:p>
                      <a:pPr algn="ctr" fontAlgn="b"/>
                      <a:r>
                        <a:rPr lang="en-US" sz="900" u="none" strike="noStrike" dirty="0">
                          <a:effectLst/>
                        </a:rPr>
                        <a:t>280.00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-1.98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035792927"/>
                  </a:ext>
                </a:extLst>
              </a:tr>
              <a:tr h="187015">
                <a:tc>
                  <a:txBody>
                    <a:bodyPr/>
                    <a:lstStyle/>
                    <a:p>
                      <a:pPr algn="ctr" fontAlgn="b"/>
                      <a:r>
                        <a:rPr lang="en-US" sz="900" u="none" strike="noStrike" dirty="0">
                          <a:effectLst/>
                        </a:rPr>
                        <a:t>320.00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0.62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2.74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0.55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283462250"/>
                  </a:ext>
                </a:extLst>
              </a:tr>
              <a:tr h="187015">
                <a:tc>
                  <a:txBody>
                    <a:bodyPr/>
                    <a:lstStyle/>
                    <a:p>
                      <a:pPr algn="ctr" fontAlgn="b"/>
                      <a:r>
                        <a:rPr lang="en-US" sz="900" u="none" strike="noStrike">
                          <a:effectLst/>
                        </a:rPr>
                        <a:t>360.00</a:t>
                      </a:r>
                      <a:endParaRPr lang="en-US" sz="900" b="1"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17.47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849723250"/>
                  </a:ext>
                </a:extLst>
              </a:tr>
              <a:tr h="187015">
                <a:tc>
                  <a:txBody>
                    <a:bodyPr/>
                    <a:lstStyle/>
                    <a:p>
                      <a:pPr algn="ctr" fontAlgn="b"/>
                      <a:r>
                        <a:rPr lang="en-US" sz="900" u="none" strike="noStrike" dirty="0">
                          <a:effectLst/>
                        </a:rPr>
                        <a:t>400.00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69.91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8.40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780509837"/>
                  </a:ext>
                </a:extLst>
              </a:tr>
              <a:tr h="187015">
                <a:tc>
                  <a:txBody>
                    <a:bodyPr/>
                    <a:lstStyle/>
                    <a:p>
                      <a:pPr algn="ctr" fontAlgn="b"/>
                      <a:r>
                        <a:rPr lang="en-US" sz="900" u="none" strike="noStrike" dirty="0">
                          <a:effectLst/>
                        </a:rPr>
                        <a:t>440.00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93.51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51244185"/>
                  </a:ext>
                </a:extLst>
              </a:tr>
              <a:tr h="187015">
                <a:tc>
                  <a:txBody>
                    <a:bodyPr/>
                    <a:lstStyle/>
                    <a:p>
                      <a:pPr algn="ctr" fontAlgn="b"/>
                      <a:r>
                        <a:rPr lang="en-US" sz="900" u="none" strike="noStrike" dirty="0">
                          <a:effectLst/>
                        </a:rPr>
                        <a:t>480.00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96.74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42505570"/>
                  </a:ext>
                </a:extLst>
              </a:tr>
              <a:tr h="187015">
                <a:tc>
                  <a:txBody>
                    <a:bodyPr/>
                    <a:lstStyle/>
                    <a:p>
                      <a:pPr algn="ctr" fontAlgn="b"/>
                      <a:r>
                        <a:rPr lang="en-US" sz="900" u="none" strike="noStrike" dirty="0">
                          <a:effectLst/>
                        </a:rPr>
                        <a:t>520.00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4.53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50.96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732253671"/>
                  </a:ext>
                </a:extLst>
              </a:tr>
              <a:tr h="187015">
                <a:tc>
                  <a:txBody>
                    <a:bodyPr/>
                    <a:lstStyle/>
                    <a:p>
                      <a:pPr algn="ctr" fontAlgn="b"/>
                      <a:r>
                        <a:rPr lang="en-US" sz="900" u="none" strike="noStrike" dirty="0">
                          <a:effectLst/>
                        </a:rPr>
                        <a:t>560.00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95.31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58.99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55215039"/>
                  </a:ext>
                </a:extLst>
              </a:tr>
              <a:tr h="194808">
                <a:tc>
                  <a:txBody>
                    <a:bodyPr/>
                    <a:lstStyle/>
                    <a:p>
                      <a:pPr algn="ctr" fontAlgn="b"/>
                      <a:r>
                        <a:rPr lang="en-US" sz="900" u="none" strike="noStrike" dirty="0">
                          <a:effectLst/>
                        </a:rPr>
                        <a:t>600.00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0.70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94.41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21.14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3.30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6.23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71.43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69482175"/>
                  </a:ext>
                </a:extLst>
              </a:tr>
            </a:tbl>
          </a:graphicData>
        </a:graphic>
      </p:graphicFrame>
      <p:sp>
        <p:nvSpPr>
          <p:cNvPr id="6" name="Rectangle 5">
            <a:extLst>
              <a:ext uri="{FF2B5EF4-FFF2-40B4-BE49-F238E27FC236}">
                <a16:creationId xmlns:a16="http://schemas.microsoft.com/office/drawing/2014/main" id="{637796B6-5660-4E7D-836D-B13AE2F8AC61}"/>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Naive Feature Extraction</a:t>
            </a:r>
          </a:p>
        </p:txBody>
      </p:sp>
      <p:sp>
        <p:nvSpPr>
          <p:cNvPr id="7" name="Rectangle: Rounded Corners 6">
            <a:extLst>
              <a:ext uri="{FF2B5EF4-FFF2-40B4-BE49-F238E27FC236}">
                <a16:creationId xmlns:a16="http://schemas.microsoft.com/office/drawing/2014/main" id="{AFCC82D3-C6D4-46F6-9016-EA066B0698C4}"/>
              </a:ext>
            </a:extLst>
          </p:cNvPr>
          <p:cNvSpPr/>
          <p:nvPr/>
        </p:nvSpPr>
        <p:spPr>
          <a:xfrm>
            <a:off x="833660" y="168959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9D32CA02-3708-4369-994D-1914B8F45A55}"/>
              </a:ext>
            </a:extLst>
          </p:cNvPr>
          <p:cNvSpPr/>
          <p:nvPr/>
        </p:nvSpPr>
        <p:spPr>
          <a:xfrm>
            <a:off x="833660" y="300508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7BA14583-E7D4-4EBA-B3F2-26F06E0016D1}"/>
              </a:ext>
            </a:extLst>
          </p:cNvPr>
          <p:cNvSpPr/>
          <p:nvPr/>
        </p:nvSpPr>
        <p:spPr>
          <a:xfrm>
            <a:off x="833660" y="4318398"/>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graphicFrame>
        <p:nvGraphicFramePr>
          <p:cNvPr id="10" name="Table 9">
            <a:extLst>
              <a:ext uri="{FF2B5EF4-FFF2-40B4-BE49-F238E27FC236}">
                <a16:creationId xmlns:a16="http://schemas.microsoft.com/office/drawing/2014/main" id="{973D81F6-3903-437C-980D-0D60DF76256E}"/>
              </a:ext>
            </a:extLst>
          </p:cNvPr>
          <p:cNvGraphicFramePr>
            <a:graphicFrameLocks noGrp="1"/>
          </p:cNvGraphicFramePr>
          <p:nvPr>
            <p:extLst>
              <p:ext uri="{D42A27DB-BD31-4B8C-83A1-F6EECF244321}">
                <p14:modId xmlns:p14="http://schemas.microsoft.com/office/powerpoint/2010/main" val="933576232"/>
              </p:ext>
            </p:extLst>
          </p:nvPr>
        </p:nvGraphicFramePr>
        <p:xfrm>
          <a:off x="720090" y="5233574"/>
          <a:ext cx="2271000" cy="968633"/>
        </p:xfrm>
        <a:graphic>
          <a:graphicData uri="http://schemas.openxmlformats.org/drawingml/2006/table">
            <a:tbl>
              <a:tblPr>
                <a:tableStyleId>{5FD0F851-EC5A-4D38-B0AD-8093EC10F338}</a:tableStyleId>
              </a:tblPr>
              <a:tblGrid>
                <a:gridCol w="499829">
                  <a:extLst>
                    <a:ext uri="{9D8B030D-6E8A-4147-A177-3AD203B41FA5}">
                      <a16:colId xmlns:a16="http://schemas.microsoft.com/office/drawing/2014/main" val="1082553495"/>
                    </a:ext>
                  </a:extLst>
                </a:gridCol>
                <a:gridCol w="420217">
                  <a:extLst>
                    <a:ext uri="{9D8B030D-6E8A-4147-A177-3AD203B41FA5}">
                      <a16:colId xmlns:a16="http://schemas.microsoft.com/office/drawing/2014/main" val="3892280388"/>
                    </a:ext>
                  </a:extLst>
                </a:gridCol>
                <a:gridCol w="728376">
                  <a:extLst>
                    <a:ext uri="{9D8B030D-6E8A-4147-A177-3AD203B41FA5}">
                      <a16:colId xmlns:a16="http://schemas.microsoft.com/office/drawing/2014/main" val="4010743214"/>
                    </a:ext>
                  </a:extLst>
                </a:gridCol>
                <a:gridCol w="364188">
                  <a:extLst>
                    <a:ext uri="{9D8B030D-6E8A-4147-A177-3AD203B41FA5}">
                      <a16:colId xmlns:a16="http://schemas.microsoft.com/office/drawing/2014/main" val="2607310067"/>
                    </a:ext>
                  </a:extLst>
                </a:gridCol>
                <a:gridCol w="258390">
                  <a:extLst>
                    <a:ext uri="{9D8B030D-6E8A-4147-A177-3AD203B41FA5}">
                      <a16:colId xmlns:a16="http://schemas.microsoft.com/office/drawing/2014/main" val="2183648575"/>
                    </a:ext>
                  </a:extLst>
                </a:gridCol>
              </a:tblGrid>
              <a:tr h="683684">
                <a:tc>
                  <a:txBody>
                    <a:bodyPr/>
                    <a:lstStyle/>
                    <a:p>
                      <a:pPr algn="ctr" fontAlgn="b"/>
                      <a:r>
                        <a:rPr lang="en-US" sz="1200" u="none" strike="noStrike" dirty="0">
                          <a:effectLst/>
                        </a:rPr>
                        <a:t>Brow Furrow1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a:effectLst/>
                        </a:rPr>
                        <a:t> …</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1.80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1" name="Table 10">
            <a:extLst>
              <a:ext uri="{FF2B5EF4-FFF2-40B4-BE49-F238E27FC236}">
                <a16:creationId xmlns:a16="http://schemas.microsoft.com/office/drawing/2014/main" id="{EB08F794-F9E8-4254-BCBA-8778BA59D012}"/>
              </a:ext>
            </a:extLst>
          </p:cNvPr>
          <p:cNvGraphicFramePr>
            <a:graphicFrameLocks noGrp="1"/>
          </p:cNvGraphicFramePr>
          <p:nvPr>
            <p:extLst>
              <p:ext uri="{D42A27DB-BD31-4B8C-83A1-F6EECF244321}">
                <p14:modId xmlns:p14="http://schemas.microsoft.com/office/powerpoint/2010/main" val="434582040"/>
              </p:ext>
            </p:extLst>
          </p:nvPr>
        </p:nvGraphicFramePr>
        <p:xfrm>
          <a:off x="3021656" y="5231754"/>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Pitch2</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4" name="Table 13">
            <a:extLst>
              <a:ext uri="{FF2B5EF4-FFF2-40B4-BE49-F238E27FC236}">
                <a16:creationId xmlns:a16="http://schemas.microsoft.com/office/drawing/2014/main" id="{8744E66B-C7C4-4014-92FF-3794B9AC1A1E}"/>
              </a:ext>
            </a:extLst>
          </p:cNvPr>
          <p:cNvGraphicFramePr>
            <a:graphicFrameLocks noGrp="1"/>
          </p:cNvGraphicFramePr>
          <p:nvPr>
            <p:extLst>
              <p:ext uri="{D42A27DB-BD31-4B8C-83A1-F6EECF244321}">
                <p14:modId xmlns:p14="http://schemas.microsoft.com/office/powerpoint/2010/main" val="1200770534"/>
              </p:ext>
            </p:extLst>
          </p:nvPr>
        </p:nvGraphicFramePr>
        <p:xfrm>
          <a:off x="5743980" y="5231753"/>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Pitch3</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5" name="Table 14">
            <a:extLst>
              <a:ext uri="{FF2B5EF4-FFF2-40B4-BE49-F238E27FC236}">
                <a16:creationId xmlns:a16="http://schemas.microsoft.com/office/drawing/2014/main" id="{55D6EE40-8C8E-4C9A-A2FA-223A101375C3}"/>
              </a:ext>
            </a:extLst>
          </p:cNvPr>
          <p:cNvGraphicFramePr>
            <a:graphicFrameLocks noGrp="1"/>
          </p:cNvGraphicFramePr>
          <p:nvPr>
            <p:extLst>
              <p:ext uri="{D42A27DB-BD31-4B8C-83A1-F6EECF244321}">
                <p14:modId xmlns:p14="http://schemas.microsoft.com/office/powerpoint/2010/main" val="3373112790"/>
              </p:ext>
            </p:extLst>
          </p:nvPr>
        </p:nvGraphicFramePr>
        <p:xfrm>
          <a:off x="8466304" y="5231752"/>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Pitch4</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6" name="Table 15">
            <a:extLst>
              <a:ext uri="{FF2B5EF4-FFF2-40B4-BE49-F238E27FC236}">
                <a16:creationId xmlns:a16="http://schemas.microsoft.com/office/drawing/2014/main" id="{FE64A75F-BF54-4717-BE31-4C22972E4085}"/>
              </a:ext>
            </a:extLst>
          </p:cNvPr>
          <p:cNvGraphicFramePr>
            <a:graphicFrameLocks noGrp="1"/>
          </p:cNvGraphicFramePr>
          <p:nvPr>
            <p:extLst>
              <p:ext uri="{D42A27DB-BD31-4B8C-83A1-F6EECF244321}">
                <p14:modId xmlns:p14="http://schemas.microsoft.com/office/powerpoint/2010/main" val="3848971846"/>
              </p:ext>
            </p:extLst>
          </p:nvPr>
        </p:nvGraphicFramePr>
        <p:xfrm>
          <a:off x="11221882" y="5231751"/>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Pitch5</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1.66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cxnSp>
        <p:nvCxnSpPr>
          <p:cNvPr id="17" name="Straight Arrow Connector 16">
            <a:extLst>
              <a:ext uri="{FF2B5EF4-FFF2-40B4-BE49-F238E27FC236}">
                <a16:creationId xmlns:a16="http://schemas.microsoft.com/office/drawing/2014/main" id="{1CF2A4A2-3937-474A-93E2-133D2B94324C}"/>
              </a:ext>
            </a:extLst>
          </p:cNvPr>
          <p:cNvCxnSpPr>
            <a:cxnSpLocks/>
          </p:cNvCxnSpPr>
          <p:nvPr/>
        </p:nvCxnSpPr>
        <p:spPr>
          <a:xfrm flipH="1">
            <a:off x="2491740" y="1826689"/>
            <a:ext cx="536814" cy="41740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3E237D-938B-43B9-B481-57A37FAB66DA}"/>
              </a:ext>
            </a:extLst>
          </p:cNvPr>
          <p:cNvCxnSpPr>
            <a:cxnSpLocks/>
          </p:cNvCxnSpPr>
          <p:nvPr/>
        </p:nvCxnSpPr>
        <p:spPr>
          <a:xfrm>
            <a:off x="3180954" y="1979089"/>
            <a:ext cx="1996836" cy="40216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7E5F9-6B13-4408-8AD5-835DF831D945}"/>
              </a:ext>
            </a:extLst>
          </p:cNvPr>
          <p:cNvCxnSpPr>
            <a:cxnSpLocks/>
          </p:cNvCxnSpPr>
          <p:nvPr/>
        </p:nvCxnSpPr>
        <p:spPr>
          <a:xfrm>
            <a:off x="3180954" y="3127445"/>
            <a:ext cx="4750475" cy="2873305"/>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E722F6-CE3B-48CA-B9AD-B15D5815828D}"/>
              </a:ext>
            </a:extLst>
          </p:cNvPr>
          <p:cNvCxnSpPr>
            <a:cxnSpLocks/>
          </p:cNvCxnSpPr>
          <p:nvPr/>
        </p:nvCxnSpPr>
        <p:spPr>
          <a:xfrm>
            <a:off x="3142124" y="3298358"/>
            <a:ext cx="7567786" cy="2702392"/>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oogle Shape;846;p73">
            <a:extLst>
              <a:ext uri="{FF2B5EF4-FFF2-40B4-BE49-F238E27FC236}">
                <a16:creationId xmlns:a16="http://schemas.microsoft.com/office/drawing/2014/main" id="{90826C32-9B6D-45A4-A8EF-E0F7ECFEAD9C}"/>
              </a:ext>
            </a:extLst>
          </p:cNvPr>
          <p:cNvGrpSpPr/>
          <p:nvPr/>
        </p:nvGrpSpPr>
        <p:grpSpPr>
          <a:xfrm rot="5400000">
            <a:off x="6272028" y="4442739"/>
            <a:ext cx="565163" cy="1012861"/>
            <a:chOff x="4929875" y="2065025"/>
            <a:chExt cx="49625" cy="44025"/>
          </a:xfrm>
          <a:solidFill>
            <a:srgbClr val="003C54"/>
          </a:solidFill>
        </p:grpSpPr>
        <p:sp>
          <p:nvSpPr>
            <p:cNvPr id="29" name="Google Shape;847;p73">
              <a:extLst>
                <a:ext uri="{FF2B5EF4-FFF2-40B4-BE49-F238E27FC236}">
                  <a16:creationId xmlns:a16="http://schemas.microsoft.com/office/drawing/2014/main" id="{56A030B6-5A3C-4FD8-94D8-7AC218CAEEE6}"/>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8;p73">
              <a:extLst>
                <a:ext uri="{FF2B5EF4-FFF2-40B4-BE49-F238E27FC236}">
                  <a16:creationId xmlns:a16="http://schemas.microsoft.com/office/drawing/2014/main" id="{22EA072B-95AE-4CD0-BF6C-D4AD4FC622B1}"/>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957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xit" presetSubtype="0" fill="hold" nodeType="after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500"/>
                            </p:stCondLst>
                            <p:childTnLst>
                              <p:par>
                                <p:cTn id="37" presetID="10" presetClass="exit" presetSubtype="0" fill="hold" nodeType="after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3500"/>
                            </p:stCondLst>
                            <p:childTnLst>
                              <p:par>
                                <p:cTn id="48" presetID="10" presetClass="exit" presetSubtype="0" fill="hold" nodeType="after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4500"/>
                            </p:stCondLst>
                            <p:childTnLst>
                              <p:par>
                                <p:cTn id="59" presetID="10" presetClass="exit" presetSubtype="0" fill="hold" nodeType="after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294869"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a:solidFill>
            <a:srgbClr val="FFFFFF">
              <a:alpha val="20000"/>
            </a:srgbClr>
          </a:solidFill>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Dimensionality reduction </a:t>
            </a:r>
          </a:p>
        </p:txBody>
      </p:sp>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15</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6427046" y="1142517"/>
            <a:ext cx="4739807" cy="809126"/>
          </a:xfrm>
          <a:prstGeom prst="rect">
            <a:avLst/>
          </a:prstGeom>
        </p:spPr>
        <p:txBody>
          <a:bodyPr/>
          <a:lstStyle/>
          <a:p>
            <a:pPr lvl="0" algn="ctr">
              <a:lnSpc>
                <a:spcPct val="200000"/>
              </a:lnSpc>
            </a:pP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20" name="Picture 19">
            <a:extLst>
              <a:ext uri="{FF2B5EF4-FFF2-40B4-BE49-F238E27FC236}">
                <a16:creationId xmlns:a16="http://schemas.microsoft.com/office/drawing/2014/main" id="{54644DD8-4A02-4C3E-BD24-1F5121D60B09}"/>
              </a:ext>
            </a:extLst>
          </p:cNvPr>
          <p:cNvPicPr>
            <a:picLocks noChangeAspect="1"/>
          </p:cNvPicPr>
          <p:nvPr/>
        </p:nvPicPr>
        <p:blipFill>
          <a:blip r:embed="rId3"/>
          <a:stretch>
            <a:fillRect/>
          </a:stretch>
        </p:blipFill>
        <p:spPr>
          <a:xfrm>
            <a:off x="6427046" y="1947833"/>
            <a:ext cx="4739807"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F2970CB-166A-4608-9784-A0DDB4DCAED7}"/>
              </a:ext>
            </a:extLst>
          </p:cNvPr>
          <p:cNvPicPr>
            <a:picLocks noChangeAspect="1"/>
          </p:cNvPicPr>
          <p:nvPr/>
        </p:nvPicPr>
        <p:blipFill>
          <a:blip r:embed="rId4"/>
          <a:stretch>
            <a:fillRect/>
          </a:stretch>
        </p:blipFill>
        <p:spPr>
          <a:xfrm>
            <a:off x="731168" y="1947833"/>
            <a:ext cx="4711134"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A61FD894-DF45-4374-AED2-558D2B281317}"/>
              </a:ext>
            </a:extLst>
          </p:cNvPr>
          <p:cNvSpPr/>
          <p:nvPr/>
        </p:nvSpPr>
        <p:spPr>
          <a:xfrm>
            <a:off x="731168" y="1124515"/>
            <a:ext cx="4711134" cy="809126"/>
          </a:xfrm>
          <a:prstGeom prst="rect">
            <a:avLst/>
          </a:prstGeom>
        </p:spPr>
        <p:txBody>
          <a:bodyPr/>
          <a:lstStyle/>
          <a:p>
            <a:pPr algn="ctr">
              <a:lnSpc>
                <a:spcPct val="200000"/>
              </a:lnSpc>
            </a:pPr>
            <a:r>
              <a:rPr lang="he-IL" sz="2400" dirty="0">
                <a:solidFill>
                  <a:schemeClr val="bg1"/>
                </a:solidFill>
                <a:latin typeface="Intel Clear" panose="020B0604020203020204" pitchFamily="34" charset="0"/>
                <a:ea typeface="Intel Clear" panose="020B0604020203020204" pitchFamily="34" charset="0"/>
              </a:rPr>
              <a:t> </a:t>
            </a: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Naïve</a:t>
            </a:r>
            <a:b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br>
            <a:endPar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5002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nk Data: SMOTE. This will be a short post before we… | by Zaki Jefferson  | Analytics Vidhya | Medium">
            <a:extLst>
              <a:ext uri="{FF2B5EF4-FFF2-40B4-BE49-F238E27FC236}">
                <a16:creationId xmlns:a16="http://schemas.microsoft.com/office/drawing/2014/main" id="{EBF50872-D619-40C4-A27C-6E4707325A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002622"/>
            <a:ext cx="10905066" cy="48527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66FCFC0-81AC-4FCE-8380-C2A52F4F490D}"/>
              </a:ext>
            </a:extLst>
          </p:cNvPr>
          <p:cNvSpPr>
            <a:spLocks noGrp="1"/>
          </p:cNvSpPr>
          <p:nvPr>
            <p:ph type="sldNum" sz="quarter" idx="12"/>
          </p:nvPr>
        </p:nvSpPr>
        <p:spPr>
          <a:xfrm>
            <a:off x="11714988" y="6456659"/>
            <a:ext cx="477012" cy="365125"/>
          </a:xfrm>
        </p:spPr>
        <p:txBody>
          <a:bodyPr>
            <a:normAutofit/>
          </a:bodyPr>
          <a:lstStyle/>
          <a:p>
            <a:pPr>
              <a:spcAft>
                <a:spcPts val="600"/>
              </a:spcAft>
            </a:pPr>
            <a:fld id="{8A8D161C-3EB9-424C-88A0-BF37BCD46FDB}" type="slidenum">
              <a:rPr lang="en-IL">
                <a:solidFill>
                  <a:srgbClr val="FFFFFF"/>
                </a:solidFill>
              </a:rPr>
              <a:pPr>
                <a:spcAft>
                  <a:spcPts val="600"/>
                </a:spcAft>
              </a:pPr>
              <a:t>16</a:t>
            </a:fld>
            <a:endParaRPr lang="en-IL">
              <a:solidFill>
                <a:srgbClr val="FFFFFF"/>
              </a:solidFill>
            </a:endParaRPr>
          </a:p>
        </p:txBody>
      </p:sp>
    </p:spTree>
    <p:extLst>
      <p:ext uri="{BB962C8B-B14F-4D97-AF65-F5344CB8AC3E}">
        <p14:creationId xmlns:p14="http://schemas.microsoft.com/office/powerpoint/2010/main" val="25448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Analysis / Modeling</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4" name="Picture 3">
            <a:extLst>
              <a:ext uri="{FF2B5EF4-FFF2-40B4-BE49-F238E27FC236}">
                <a16:creationId xmlns:a16="http://schemas.microsoft.com/office/drawing/2014/main" id="{7E9E26BE-B60C-43C0-8094-B5F5390B3D9E}"/>
              </a:ext>
            </a:extLst>
          </p:cNvPr>
          <p:cNvPicPr>
            <a:picLocks noChangeAspect="1"/>
          </p:cNvPicPr>
          <p:nvPr/>
        </p:nvPicPr>
        <p:blipFill>
          <a:blip r:embed="rId3"/>
          <a:stretch>
            <a:fillRect/>
          </a:stretch>
        </p:blipFill>
        <p:spPr>
          <a:xfrm>
            <a:off x="130026" y="167144"/>
            <a:ext cx="561975" cy="561975"/>
          </a:xfrm>
          <a:prstGeom prst="rect">
            <a:avLst/>
          </a:prstGeom>
        </p:spPr>
      </p:pic>
      <p:sp>
        <p:nvSpPr>
          <p:cNvPr id="6" name="Slide Number Placeholder 5">
            <a:extLst>
              <a:ext uri="{FF2B5EF4-FFF2-40B4-BE49-F238E27FC236}">
                <a16:creationId xmlns:a16="http://schemas.microsoft.com/office/drawing/2014/main" id="{304B549A-D11B-401C-B981-A2B08C2331BE}"/>
              </a:ext>
            </a:extLst>
          </p:cNvPr>
          <p:cNvSpPr>
            <a:spLocks noGrp="1"/>
          </p:cNvSpPr>
          <p:nvPr>
            <p:ph type="sldNum" sz="quarter" idx="12"/>
          </p:nvPr>
        </p:nvSpPr>
        <p:spPr>
          <a:xfrm>
            <a:off x="11572734" y="6492875"/>
            <a:ext cx="616656" cy="365125"/>
          </a:xfrm>
        </p:spPr>
        <p:txBody>
          <a:bodyPr/>
          <a:lstStyle/>
          <a:p>
            <a:fld id="{8A8D161C-3EB9-424C-88A0-BF37BCD46FDB}" type="slidenum">
              <a:rPr lang="en-IL" smtClean="0"/>
              <a:t>17</a:t>
            </a:fld>
            <a:endParaRPr lang="en-IL" dirty="0"/>
          </a:p>
        </p:txBody>
      </p:sp>
      <p:graphicFrame>
        <p:nvGraphicFramePr>
          <p:cNvPr id="10" name="Diagram 9">
            <a:extLst>
              <a:ext uri="{FF2B5EF4-FFF2-40B4-BE49-F238E27FC236}">
                <a16:creationId xmlns:a16="http://schemas.microsoft.com/office/drawing/2014/main" id="{1328DA77-C417-48ED-83A8-EAD8511F99F4}"/>
              </a:ext>
            </a:extLst>
          </p:cNvPr>
          <p:cNvGraphicFramePr/>
          <p:nvPr>
            <p:extLst>
              <p:ext uri="{D42A27DB-BD31-4B8C-83A1-F6EECF244321}">
                <p14:modId xmlns:p14="http://schemas.microsoft.com/office/powerpoint/2010/main" val="632991794"/>
              </p:ext>
            </p:extLst>
          </p:nvPr>
        </p:nvGraphicFramePr>
        <p:xfrm>
          <a:off x="0" y="1131308"/>
          <a:ext cx="6469380" cy="52250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1" name="Google Shape;8220;p77">
            <a:extLst>
              <a:ext uri="{FF2B5EF4-FFF2-40B4-BE49-F238E27FC236}">
                <a16:creationId xmlns:a16="http://schemas.microsoft.com/office/drawing/2014/main" id="{AF0DDCFB-ABFF-4C00-9EB7-06FD3FE3B4E5}"/>
              </a:ext>
            </a:extLst>
          </p:cNvPr>
          <p:cNvGrpSpPr/>
          <p:nvPr/>
        </p:nvGrpSpPr>
        <p:grpSpPr>
          <a:xfrm>
            <a:off x="7172579" y="1419781"/>
            <a:ext cx="4461185" cy="4877895"/>
            <a:chOff x="4206459" y="1191441"/>
            <a:chExt cx="712556" cy="785902"/>
          </a:xfrm>
        </p:grpSpPr>
        <p:sp>
          <p:nvSpPr>
            <p:cNvPr id="42" name="Google Shape;8221;p77">
              <a:extLst>
                <a:ext uri="{FF2B5EF4-FFF2-40B4-BE49-F238E27FC236}">
                  <a16:creationId xmlns:a16="http://schemas.microsoft.com/office/drawing/2014/main" id="{E9943775-6688-48E6-B87B-9B87C3C05BD9}"/>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22;p77">
              <a:extLst>
                <a:ext uri="{FF2B5EF4-FFF2-40B4-BE49-F238E27FC236}">
                  <a16:creationId xmlns:a16="http://schemas.microsoft.com/office/drawing/2014/main" id="{4417E80A-981F-4D94-849A-EBFBB5C5A5F1}"/>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23;p77">
              <a:extLst>
                <a:ext uri="{FF2B5EF4-FFF2-40B4-BE49-F238E27FC236}">
                  <a16:creationId xmlns:a16="http://schemas.microsoft.com/office/drawing/2014/main" id="{EF1E1BD1-CF07-4045-A253-32F5FB524B87}"/>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24;p77">
              <a:extLst>
                <a:ext uri="{FF2B5EF4-FFF2-40B4-BE49-F238E27FC236}">
                  <a16:creationId xmlns:a16="http://schemas.microsoft.com/office/drawing/2014/main" id="{36053E56-CB76-4A4D-BCDE-EE9FD437AD0D}"/>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225;p77">
              <a:extLst>
                <a:ext uri="{FF2B5EF4-FFF2-40B4-BE49-F238E27FC236}">
                  <a16:creationId xmlns:a16="http://schemas.microsoft.com/office/drawing/2014/main" id="{A2F91E2D-5524-422E-916A-6D429B6506C0}"/>
                </a:ext>
              </a:extLst>
            </p:cNvPr>
            <p:cNvGrpSpPr/>
            <p:nvPr/>
          </p:nvGrpSpPr>
          <p:grpSpPr>
            <a:xfrm>
              <a:off x="4644280" y="1290523"/>
              <a:ext cx="143716" cy="29463"/>
              <a:chOff x="4644280" y="1290523"/>
              <a:chExt cx="143716" cy="29463"/>
            </a:xfrm>
          </p:grpSpPr>
          <p:sp>
            <p:nvSpPr>
              <p:cNvPr id="76" name="Google Shape;8226;p77">
                <a:extLst>
                  <a:ext uri="{FF2B5EF4-FFF2-40B4-BE49-F238E27FC236}">
                    <a16:creationId xmlns:a16="http://schemas.microsoft.com/office/drawing/2014/main" id="{4C4721FA-105D-4002-ACF3-C6F5EF26A468}"/>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27;p77">
                <a:extLst>
                  <a:ext uri="{FF2B5EF4-FFF2-40B4-BE49-F238E27FC236}">
                    <a16:creationId xmlns:a16="http://schemas.microsoft.com/office/drawing/2014/main" id="{6B6CA4C7-4B9C-4BE1-9161-0C3CFCE44A47}"/>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28;p77">
                <a:extLst>
                  <a:ext uri="{FF2B5EF4-FFF2-40B4-BE49-F238E27FC236}">
                    <a16:creationId xmlns:a16="http://schemas.microsoft.com/office/drawing/2014/main" id="{F82A6557-D3CE-4FCF-8029-6E59C585CC27}"/>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29;p77">
                <a:extLst>
                  <a:ext uri="{FF2B5EF4-FFF2-40B4-BE49-F238E27FC236}">
                    <a16:creationId xmlns:a16="http://schemas.microsoft.com/office/drawing/2014/main" id="{1003DA5F-7D7A-44C1-8CCD-596CC3F9CC54}"/>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230;p77">
              <a:extLst>
                <a:ext uri="{FF2B5EF4-FFF2-40B4-BE49-F238E27FC236}">
                  <a16:creationId xmlns:a16="http://schemas.microsoft.com/office/drawing/2014/main" id="{1012DAC6-A662-4F55-8D2E-B85C50A983FE}"/>
                </a:ext>
              </a:extLst>
            </p:cNvPr>
            <p:cNvGrpSpPr/>
            <p:nvPr/>
          </p:nvGrpSpPr>
          <p:grpSpPr>
            <a:xfrm>
              <a:off x="4356567" y="1191441"/>
              <a:ext cx="143690" cy="29488"/>
              <a:chOff x="4356567" y="1191441"/>
              <a:chExt cx="143690" cy="29488"/>
            </a:xfrm>
          </p:grpSpPr>
          <p:sp>
            <p:nvSpPr>
              <p:cNvPr id="72" name="Google Shape;8231;p77">
                <a:extLst>
                  <a:ext uri="{FF2B5EF4-FFF2-40B4-BE49-F238E27FC236}">
                    <a16:creationId xmlns:a16="http://schemas.microsoft.com/office/drawing/2014/main" id="{88F47586-8E77-4127-943C-1AA3955AFCB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2;p77">
                <a:extLst>
                  <a:ext uri="{FF2B5EF4-FFF2-40B4-BE49-F238E27FC236}">
                    <a16:creationId xmlns:a16="http://schemas.microsoft.com/office/drawing/2014/main" id="{9F6653F4-8082-42D6-A3E4-74FADC529811}"/>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33;p77">
                <a:extLst>
                  <a:ext uri="{FF2B5EF4-FFF2-40B4-BE49-F238E27FC236}">
                    <a16:creationId xmlns:a16="http://schemas.microsoft.com/office/drawing/2014/main" id="{D86D3323-DDC1-466B-A778-F65F50E49770}"/>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34;p77">
                <a:extLst>
                  <a:ext uri="{FF2B5EF4-FFF2-40B4-BE49-F238E27FC236}">
                    <a16:creationId xmlns:a16="http://schemas.microsoft.com/office/drawing/2014/main" id="{801F8860-90DB-4BF1-ADDD-A1BE66FB632C}"/>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235;p77">
              <a:extLst>
                <a:ext uri="{FF2B5EF4-FFF2-40B4-BE49-F238E27FC236}">
                  <a16:creationId xmlns:a16="http://schemas.microsoft.com/office/drawing/2014/main" id="{F1AA4C27-0678-47F4-99CD-F400D10BB0D0}"/>
                </a:ext>
              </a:extLst>
            </p:cNvPr>
            <p:cNvGrpSpPr/>
            <p:nvPr/>
          </p:nvGrpSpPr>
          <p:grpSpPr>
            <a:xfrm>
              <a:off x="4339009" y="1863727"/>
              <a:ext cx="143703" cy="29476"/>
              <a:chOff x="4339009" y="1863727"/>
              <a:chExt cx="143703" cy="29476"/>
            </a:xfrm>
          </p:grpSpPr>
          <p:sp>
            <p:nvSpPr>
              <p:cNvPr id="68" name="Google Shape;8236;p77">
                <a:extLst>
                  <a:ext uri="{FF2B5EF4-FFF2-40B4-BE49-F238E27FC236}">
                    <a16:creationId xmlns:a16="http://schemas.microsoft.com/office/drawing/2014/main" id="{F99392BE-EAB6-46F8-A61D-5F6E6CF19033}"/>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37;p77">
                <a:extLst>
                  <a:ext uri="{FF2B5EF4-FFF2-40B4-BE49-F238E27FC236}">
                    <a16:creationId xmlns:a16="http://schemas.microsoft.com/office/drawing/2014/main" id="{4EA03C2D-C79A-46A2-AE68-7B39D927CC8B}"/>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38;p77">
                <a:extLst>
                  <a:ext uri="{FF2B5EF4-FFF2-40B4-BE49-F238E27FC236}">
                    <a16:creationId xmlns:a16="http://schemas.microsoft.com/office/drawing/2014/main" id="{82B13DB3-E93B-4A0B-BE5B-5D935B802340}"/>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39;p77">
                <a:extLst>
                  <a:ext uri="{FF2B5EF4-FFF2-40B4-BE49-F238E27FC236}">
                    <a16:creationId xmlns:a16="http://schemas.microsoft.com/office/drawing/2014/main" id="{980EB33D-CC05-418D-A7E4-032BAB585A81}"/>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240;p77">
              <a:extLst>
                <a:ext uri="{FF2B5EF4-FFF2-40B4-BE49-F238E27FC236}">
                  <a16:creationId xmlns:a16="http://schemas.microsoft.com/office/drawing/2014/main" id="{74DAABDA-4F39-4860-B70D-9C2640DAD39C}"/>
                </a:ext>
              </a:extLst>
            </p:cNvPr>
            <p:cNvGrpSpPr/>
            <p:nvPr/>
          </p:nvGrpSpPr>
          <p:grpSpPr>
            <a:xfrm>
              <a:off x="4206459" y="1607315"/>
              <a:ext cx="29539" cy="142899"/>
              <a:chOff x="4206459" y="1607315"/>
              <a:chExt cx="29539" cy="142899"/>
            </a:xfrm>
          </p:grpSpPr>
          <p:sp>
            <p:nvSpPr>
              <p:cNvPr id="64" name="Google Shape;8241;p77">
                <a:extLst>
                  <a:ext uri="{FF2B5EF4-FFF2-40B4-BE49-F238E27FC236}">
                    <a16:creationId xmlns:a16="http://schemas.microsoft.com/office/drawing/2014/main" id="{D1CB0ECB-4DA1-4CEA-81B5-F758245B0CC7}"/>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242;p77">
                <a:extLst>
                  <a:ext uri="{FF2B5EF4-FFF2-40B4-BE49-F238E27FC236}">
                    <a16:creationId xmlns:a16="http://schemas.microsoft.com/office/drawing/2014/main" id="{2C797B61-CDED-428D-B3F3-FD370C36FDBC}"/>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243;p77">
                <a:extLst>
                  <a:ext uri="{FF2B5EF4-FFF2-40B4-BE49-F238E27FC236}">
                    <a16:creationId xmlns:a16="http://schemas.microsoft.com/office/drawing/2014/main" id="{D9104BD4-287A-4EBD-A9E9-585FCD5217E4}"/>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244;p77">
                <a:extLst>
                  <a:ext uri="{FF2B5EF4-FFF2-40B4-BE49-F238E27FC236}">
                    <a16:creationId xmlns:a16="http://schemas.microsoft.com/office/drawing/2014/main" id="{6F137B5B-291C-405A-B6F6-D89BEF8C22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8245;p77">
              <a:extLst>
                <a:ext uri="{FF2B5EF4-FFF2-40B4-BE49-F238E27FC236}">
                  <a16:creationId xmlns:a16="http://schemas.microsoft.com/office/drawing/2014/main" id="{709E3449-183E-44A5-B096-D90EF269EBA7}"/>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6;p77">
              <a:extLst>
                <a:ext uri="{FF2B5EF4-FFF2-40B4-BE49-F238E27FC236}">
                  <a16:creationId xmlns:a16="http://schemas.microsoft.com/office/drawing/2014/main" id="{C3BECD4B-0916-4085-9300-D74992935DF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7;p77">
              <a:extLst>
                <a:ext uri="{FF2B5EF4-FFF2-40B4-BE49-F238E27FC236}">
                  <a16:creationId xmlns:a16="http://schemas.microsoft.com/office/drawing/2014/main" id="{6843ED8F-0640-4C92-A2CF-E1D9F83C536B}"/>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48;p77">
              <a:extLst>
                <a:ext uri="{FF2B5EF4-FFF2-40B4-BE49-F238E27FC236}">
                  <a16:creationId xmlns:a16="http://schemas.microsoft.com/office/drawing/2014/main" id="{25CB8477-D1C3-4E07-9FDA-8B2483B69B9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8249;p77">
              <a:extLst>
                <a:ext uri="{FF2B5EF4-FFF2-40B4-BE49-F238E27FC236}">
                  <a16:creationId xmlns:a16="http://schemas.microsoft.com/office/drawing/2014/main" id="{CD268F4A-F4AB-4500-9A93-2A6184333648}"/>
                </a:ext>
              </a:extLst>
            </p:cNvPr>
            <p:cNvGrpSpPr/>
            <p:nvPr/>
          </p:nvGrpSpPr>
          <p:grpSpPr>
            <a:xfrm>
              <a:off x="4889463" y="1423737"/>
              <a:ext cx="29552" cy="142899"/>
              <a:chOff x="4889463" y="1423737"/>
              <a:chExt cx="29552" cy="142899"/>
            </a:xfrm>
          </p:grpSpPr>
          <p:sp>
            <p:nvSpPr>
              <p:cNvPr id="60" name="Google Shape;8250;p77">
                <a:extLst>
                  <a:ext uri="{FF2B5EF4-FFF2-40B4-BE49-F238E27FC236}">
                    <a16:creationId xmlns:a16="http://schemas.microsoft.com/office/drawing/2014/main" id="{7F38901D-0791-4D3C-B257-3D5DFAC16979}"/>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51;p77">
                <a:extLst>
                  <a:ext uri="{FF2B5EF4-FFF2-40B4-BE49-F238E27FC236}">
                    <a16:creationId xmlns:a16="http://schemas.microsoft.com/office/drawing/2014/main" id="{EFDE3E79-ABE1-4E3A-92BF-FD6EA6C2E1FD}"/>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52;p77">
                <a:extLst>
                  <a:ext uri="{FF2B5EF4-FFF2-40B4-BE49-F238E27FC236}">
                    <a16:creationId xmlns:a16="http://schemas.microsoft.com/office/drawing/2014/main" id="{FCA749D3-ED0C-437E-8039-420D853BE1A8}"/>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53;p77">
                <a:extLst>
                  <a:ext uri="{FF2B5EF4-FFF2-40B4-BE49-F238E27FC236}">
                    <a16:creationId xmlns:a16="http://schemas.microsoft.com/office/drawing/2014/main" id="{E4FF1DD3-2194-44B7-8B5F-4BDB904F666E}"/>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254;p77">
              <a:extLst>
                <a:ext uri="{FF2B5EF4-FFF2-40B4-BE49-F238E27FC236}">
                  <a16:creationId xmlns:a16="http://schemas.microsoft.com/office/drawing/2014/main" id="{F55F84AF-E8FB-4413-9098-F59C22A8DA9A}"/>
                </a:ext>
              </a:extLst>
            </p:cNvPr>
            <p:cNvGrpSpPr/>
            <p:nvPr/>
          </p:nvGrpSpPr>
          <p:grpSpPr>
            <a:xfrm>
              <a:off x="4771663" y="1876896"/>
              <a:ext cx="108651" cy="100447"/>
              <a:chOff x="4771663" y="1876896"/>
              <a:chExt cx="108651" cy="100447"/>
            </a:xfrm>
          </p:grpSpPr>
          <p:sp>
            <p:nvSpPr>
              <p:cNvPr id="56" name="Google Shape;8255;p77">
                <a:extLst>
                  <a:ext uri="{FF2B5EF4-FFF2-40B4-BE49-F238E27FC236}">
                    <a16:creationId xmlns:a16="http://schemas.microsoft.com/office/drawing/2014/main" id="{31276345-7FAD-4B58-BC42-A94307C26A33}"/>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56;p77">
                <a:extLst>
                  <a:ext uri="{FF2B5EF4-FFF2-40B4-BE49-F238E27FC236}">
                    <a16:creationId xmlns:a16="http://schemas.microsoft.com/office/drawing/2014/main" id="{535FA7C8-F98C-4AA0-8D4A-E68B9A2F53E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57;p77">
                <a:extLst>
                  <a:ext uri="{FF2B5EF4-FFF2-40B4-BE49-F238E27FC236}">
                    <a16:creationId xmlns:a16="http://schemas.microsoft.com/office/drawing/2014/main" id="{B1305B61-0F2A-4278-A3EF-6F20775FE91B}"/>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58;p77">
                <a:extLst>
                  <a:ext uri="{FF2B5EF4-FFF2-40B4-BE49-F238E27FC236}">
                    <a16:creationId xmlns:a16="http://schemas.microsoft.com/office/drawing/2014/main" id="{AD171EFE-BA1B-44A0-AA88-A0C96EE1DC47}"/>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Google Shape;11976;p84">
            <a:extLst>
              <a:ext uri="{FF2B5EF4-FFF2-40B4-BE49-F238E27FC236}">
                <a16:creationId xmlns:a16="http://schemas.microsoft.com/office/drawing/2014/main" id="{0BC07050-37E2-495B-BB28-8FD59BCBC5EC}"/>
              </a:ext>
            </a:extLst>
          </p:cNvPr>
          <p:cNvGrpSpPr/>
          <p:nvPr/>
        </p:nvGrpSpPr>
        <p:grpSpPr>
          <a:xfrm>
            <a:off x="824781" y="2750506"/>
            <a:ext cx="472544" cy="767610"/>
            <a:chOff x="7531277" y="2886354"/>
            <a:chExt cx="185184" cy="367296"/>
          </a:xfrm>
          <a:solidFill>
            <a:schemeClr val="tx1"/>
          </a:solidFill>
        </p:grpSpPr>
        <p:sp>
          <p:nvSpPr>
            <p:cNvPr id="101" name="Google Shape;11977;p84">
              <a:extLst>
                <a:ext uri="{FF2B5EF4-FFF2-40B4-BE49-F238E27FC236}">
                  <a16:creationId xmlns:a16="http://schemas.microsoft.com/office/drawing/2014/main" id="{C9E6BB9E-8A01-46AD-8E82-31741FA1AA5D}"/>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978;p84">
              <a:extLst>
                <a:ext uri="{FF2B5EF4-FFF2-40B4-BE49-F238E27FC236}">
                  <a16:creationId xmlns:a16="http://schemas.microsoft.com/office/drawing/2014/main" id="{24FF85ED-5FD3-403A-B55A-8DDF39F4E617}"/>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79;p84">
              <a:extLst>
                <a:ext uri="{FF2B5EF4-FFF2-40B4-BE49-F238E27FC236}">
                  <a16:creationId xmlns:a16="http://schemas.microsoft.com/office/drawing/2014/main" id="{5D3B501E-D57D-44BA-8E3F-7A2B1DB1E6F9}"/>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1976;p84">
            <a:extLst>
              <a:ext uri="{FF2B5EF4-FFF2-40B4-BE49-F238E27FC236}">
                <a16:creationId xmlns:a16="http://schemas.microsoft.com/office/drawing/2014/main" id="{667D2F67-A6EB-4CC3-8304-0FD15E668D3A}"/>
              </a:ext>
            </a:extLst>
          </p:cNvPr>
          <p:cNvGrpSpPr/>
          <p:nvPr/>
        </p:nvGrpSpPr>
        <p:grpSpPr>
          <a:xfrm>
            <a:off x="351451" y="1523391"/>
            <a:ext cx="472544" cy="767610"/>
            <a:chOff x="7531277" y="2886354"/>
            <a:chExt cx="185184" cy="367296"/>
          </a:xfrm>
          <a:solidFill>
            <a:schemeClr val="accent2">
              <a:lumMod val="50000"/>
            </a:schemeClr>
          </a:solidFill>
        </p:grpSpPr>
        <p:sp>
          <p:nvSpPr>
            <p:cNvPr id="105" name="Google Shape;11977;p84">
              <a:extLst>
                <a:ext uri="{FF2B5EF4-FFF2-40B4-BE49-F238E27FC236}">
                  <a16:creationId xmlns:a16="http://schemas.microsoft.com/office/drawing/2014/main" id="{E3934484-29AD-4B78-8561-360960D438CF}"/>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978;p84">
              <a:extLst>
                <a:ext uri="{FF2B5EF4-FFF2-40B4-BE49-F238E27FC236}">
                  <a16:creationId xmlns:a16="http://schemas.microsoft.com/office/drawing/2014/main" id="{10F047B0-EA72-4E12-8154-E56C82C06D52}"/>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979;p84">
              <a:extLst>
                <a:ext uri="{FF2B5EF4-FFF2-40B4-BE49-F238E27FC236}">
                  <a16:creationId xmlns:a16="http://schemas.microsoft.com/office/drawing/2014/main" id="{BC233926-8EA7-4301-A31C-01306D171D54}"/>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2607;p85">
            <a:extLst>
              <a:ext uri="{FF2B5EF4-FFF2-40B4-BE49-F238E27FC236}">
                <a16:creationId xmlns:a16="http://schemas.microsoft.com/office/drawing/2014/main" id="{68C3951B-1D60-4CF5-AF66-10CE5416A4D1}"/>
              </a:ext>
            </a:extLst>
          </p:cNvPr>
          <p:cNvGrpSpPr/>
          <p:nvPr/>
        </p:nvGrpSpPr>
        <p:grpSpPr>
          <a:xfrm>
            <a:off x="220963" y="5143509"/>
            <a:ext cx="726979" cy="713221"/>
            <a:chOff x="3712952" y="1970604"/>
            <a:chExt cx="354363" cy="354395"/>
          </a:xfrm>
          <a:solidFill>
            <a:schemeClr val="tx1"/>
          </a:solidFill>
        </p:grpSpPr>
        <p:sp>
          <p:nvSpPr>
            <p:cNvPr id="109" name="Google Shape;12608;p85">
              <a:extLst>
                <a:ext uri="{FF2B5EF4-FFF2-40B4-BE49-F238E27FC236}">
                  <a16:creationId xmlns:a16="http://schemas.microsoft.com/office/drawing/2014/main" id="{C0872DAF-700D-4DD5-A5DD-9231EC79B2E1}"/>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609;p85">
              <a:extLst>
                <a:ext uri="{FF2B5EF4-FFF2-40B4-BE49-F238E27FC236}">
                  <a16:creationId xmlns:a16="http://schemas.microsoft.com/office/drawing/2014/main" id="{7DEE7CBE-C76A-405F-9F3F-F84447FCC1BE}"/>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610;p85">
              <a:extLst>
                <a:ext uri="{FF2B5EF4-FFF2-40B4-BE49-F238E27FC236}">
                  <a16:creationId xmlns:a16="http://schemas.microsoft.com/office/drawing/2014/main" id="{56806820-EC65-449B-B678-321744C84972}"/>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611;p85">
              <a:extLst>
                <a:ext uri="{FF2B5EF4-FFF2-40B4-BE49-F238E27FC236}">
                  <a16:creationId xmlns:a16="http://schemas.microsoft.com/office/drawing/2014/main" id="{E3F04B12-E556-4185-B954-4D985CAA48D8}"/>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612;p85">
              <a:extLst>
                <a:ext uri="{FF2B5EF4-FFF2-40B4-BE49-F238E27FC236}">
                  <a16:creationId xmlns:a16="http://schemas.microsoft.com/office/drawing/2014/main" id="{4345AE43-51F8-4B78-9460-93EBEA3CB496}"/>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613;p85">
              <a:extLst>
                <a:ext uri="{FF2B5EF4-FFF2-40B4-BE49-F238E27FC236}">
                  <a16:creationId xmlns:a16="http://schemas.microsoft.com/office/drawing/2014/main" id="{74E28360-C34D-4F6E-9500-884B8B24A176}"/>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614;p85">
              <a:extLst>
                <a:ext uri="{FF2B5EF4-FFF2-40B4-BE49-F238E27FC236}">
                  <a16:creationId xmlns:a16="http://schemas.microsoft.com/office/drawing/2014/main" id="{04D4BE82-D30E-4A93-BF9D-A11B150B1749}"/>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615;p85">
              <a:extLst>
                <a:ext uri="{FF2B5EF4-FFF2-40B4-BE49-F238E27FC236}">
                  <a16:creationId xmlns:a16="http://schemas.microsoft.com/office/drawing/2014/main" id="{4A8351F3-E89E-4B95-964B-1551C13986C3}"/>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616;p85">
              <a:extLst>
                <a:ext uri="{FF2B5EF4-FFF2-40B4-BE49-F238E27FC236}">
                  <a16:creationId xmlns:a16="http://schemas.microsoft.com/office/drawing/2014/main" id="{D93EEBD7-8C6B-40E9-8234-1B086A51B20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2607;p85">
            <a:extLst>
              <a:ext uri="{FF2B5EF4-FFF2-40B4-BE49-F238E27FC236}">
                <a16:creationId xmlns:a16="http://schemas.microsoft.com/office/drawing/2014/main" id="{832B7F77-C757-4F08-9696-E156566BCD11}"/>
              </a:ext>
            </a:extLst>
          </p:cNvPr>
          <p:cNvGrpSpPr/>
          <p:nvPr/>
        </p:nvGrpSpPr>
        <p:grpSpPr>
          <a:xfrm>
            <a:off x="697563" y="3956509"/>
            <a:ext cx="726979" cy="713221"/>
            <a:chOff x="3712952" y="1970604"/>
            <a:chExt cx="354363" cy="354395"/>
          </a:xfrm>
          <a:solidFill>
            <a:schemeClr val="tx1"/>
          </a:solidFill>
        </p:grpSpPr>
        <p:sp>
          <p:nvSpPr>
            <p:cNvPr id="119" name="Google Shape;12608;p85">
              <a:extLst>
                <a:ext uri="{FF2B5EF4-FFF2-40B4-BE49-F238E27FC236}">
                  <a16:creationId xmlns:a16="http://schemas.microsoft.com/office/drawing/2014/main" id="{CF2D962F-361D-4A9B-A764-DE39405EACD0}"/>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609;p85">
              <a:extLst>
                <a:ext uri="{FF2B5EF4-FFF2-40B4-BE49-F238E27FC236}">
                  <a16:creationId xmlns:a16="http://schemas.microsoft.com/office/drawing/2014/main" id="{19153C22-B638-44C6-82A0-C85925E296A8}"/>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610;p85">
              <a:extLst>
                <a:ext uri="{FF2B5EF4-FFF2-40B4-BE49-F238E27FC236}">
                  <a16:creationId xmlns:a16="http://schemas.microsoft.com/office/drawing/2014/main" id="{CF585759-5BAB-45EA-878A-1A903C147958}"/>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11;p85">
              <a:extLst>
                <a:ext uri="{FF2B5EF4-FFF2-40B4-BE49-F238E27FC236}">
                  <a16:creationId xmlns:a16="http://schemas.microsoft.com/office/drawing/2014/main" id="{D45972A7-FC1C-4290-A949-04A9E906742D}"/>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612;p85">
              <a:extLst>
                <a:ext uri="{FF2B5EF4-FFF2-40B4-BE49-F238E27FC236}">
                  <a16:creationId xmlns:a16="http://schemas.microsoft.com/office/drawing/2014/main" id="{4A9D6849-8D48-4B32-94F5-5A9A4A00DBAC}"/>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613;p85">
              <a:extLst>
                <a:ext uri="{FF2B5EF4-FFF2-40B4-BE49-F238E27FC236}">
                  <a16:creationId xmlns:a16="http://schemas.microsoft.com/office/drawing/2014/main" id="{95762EDB-9A14-4DF9-983E-6965B144292F}"/>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614;p85">
              <a:extLst>
                <a:ext uri="{FF2B5EF4-FFF2-40B4-BE49-F238E27FC236}">
                  <a16:creationId xmlns:a16="http://schemas.microsoft.com/office/drawing/2014/main" id="{60DAA322-681A-4ACC-A821-68CCADE25F45}"/>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15;p85">
              <a:extLst>
                <a:ext uri="{FF2B5EF4-FFF2-40B4-BE49-F238E27FC236}">
                  <a16:creationId xmlns:a16="http://schemas.microsoft.com/office/drawing/2014/main" id="{8FF6E299-FA2E-4E2B-A24B-A92BF3DA5144}"/>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616;p85">
              <a:extLst>
                <a:ext uri="{FF2B5EF4-FFF2-40B4-BE49-F238E27FC236}">
                  <a16:creationId xmlns:a16="http://schemas.microsoft.com/office/drawing/2014/main" id="{C1E4DD3F-A0A4-4017-98B5-431846B00EE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143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395"/>
            <a:ext cx="12192000" cy="866392"/>
          </a:xfrm>
          <a:prstGeom prst="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Evaluation</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4" name="Picture 3">
            <a:extLst>
              <a:ext uri="{FF2B5EF4-FFF2-40B4-BE49-F238E27FC236}">
                <a16:creationId xmlns:a16="http://schemas.microsoft.com/office/drawing/2014/main" id="{2EE2F2FA-29C5-4E98-974A-890055C01E5D}"/>
              </a:ext>
            </a:extLst>
          </p:cNvPr>
          <p:cNvPicPr>
            <a:picLocks noChangeAspect="1"/>
          </p:cNvPicPr>
          <p:nvPr/>
        </p:nvPicPr>
        <p:blipFill>
          <a:blip r:embed="rId3"/>
          <a:stretch>
            <a:fillRect/>
          </a:stretch>
        </p:blipFill>
        <p:spPr>
          <a:xfrm>
            <a:off x="215474" y="161601"/>
            <a:ext cx="542925" cy="533400"/>
          </a:xfrm>
          <a:prstGeom prst="rect">
            <a:avLst/>
          </a:prstGeom>
        </p:spPr>
      </p:pic>
      <p:sp>
        <p:nvSpPr>
          <p:cNvPr id="5" name="Slide Number Placeholder 4">
            <a:extLst>
              <a:ext uri="{FF2B5EF4-FFF2-40B4-BE49-F238E27FC236}">
                <a16:creationId xmlns:a16="http://schemas.microsoft.com/office/drawing/2014/main" id="{90D4F94C-8804-44EF-8BA4-8866E377D6E5}"/>
              </a:ext>
            </a:extLst>
          </p:cNvPr>
          <p:cNvSpPr>
            <a:spLocks noGrp="1"/>
          </p:cNvSpPr>
          <p:nvPr>
            <p:ph type="sldNum" sz="quarter" idx="12"/>
          </p:nvPr>
        </p:nvSpPr>
        <p:spPr>
          <a:xfrm>
            <a:off x="11348776" y="6492875"/>
            <a:ext cx="843224" cy="365125"/>
          </a:xfrm>
        </p:spPr>
        <p:txBody>
          <a:bodyPr/>
          <a:lstStyle/>
          <a:p>
            <a:fld id="{8A8D161C-3EB9-424C-88A0-BF37BCD46FDB}" type="slidenum">
              <a:rPr lang="en-IL" smtClean="0"/>
              <a:t>18</a:t>
            </a:fld>
            <a:endParaRPr lang="en-IL"/>
          </a:p>
        </p:txBody>
      </p:sp>
      <p:grpSp>
        <p:nvGrpSpPr>
          <p:cNvPr id="26" name="Google Shape;7667;p75">
            <a:extLst>
              <a:ext uri="{FF2B5EF4-FFF2-40B4-BE49-F238E27FC236}">
                <a16:creationId xmlns:a16="http://schemas.microsoft.com/office/drawing/2014/main" id="{22F7E8FC-F88C-456F-A0F8-BF07A77DCD12}"/>
              </a:ext>
            </a:extLst>
          </p:cNvPr>
          <p:cNvGrpSpPr/>
          <p:nvPr/>
        </p:nvGrpSpPr>
        <p:grpSpPr>
          <a:xfrm>
            <a:off x="8059074" y="1527465"/>
            <a:ext cx="2180630" cy="2626312"/>
            <a:chOff x="3379425" y="1617275"/>
            <a:chExt cx="1090650" cy="1327200"/>
          </a:xfrm>
        </p:grpSpPr>
        <p:sp>
          <p:nvSpPr>
            <p:cNvPr id="39" name="Google Shape;7668;p75">
              <a:extLst>
                <a:ext uri="{FF2B5EF4-FFF2-40B4-BE49-F238E27FC236}">
                  <a16:creationId xmlns:a16="http://schemas.microsoft.com/office/drawing/2014/main" id="{4CF9988C-B408-4FEB-A2C1-2D08629F1C21}"/>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E2F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69;p75">
              <a:extLst>
                <a:ext uri="{FF2B5EF4-FFF2-40B4-BE49-F238E27FC236}">
                  <a16:creationId xmlns:a16="http://schemas.microsoft.com/office/drawing/2014/main" id="{173F2532-711C-470B-81FC-75E7C9BD84D4}"/>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70;p75">
              <a:extLst>
                <a:ext uri="{FF2B5EF4-FFF2-40B4-BE49-F238E27FC236}">
                  <a16:creationId xmlns:a16="http://schemas.microsoft.com/office/drawing/2014/main" id="{112B49D5-976C-473E-B243-23E0C0C68216}"/>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7671;p75">
            <a:extLst>
              <a:ext uri="{FF2B5EF4-FFF2-40B4-BE49-F238E27FC236}">
                <a16:creationId xmlns:a16="http://schemas.microsoft.com/office/drawing/2014/main" id="{E3966F67-9398-4D04-87B2-2AA5042EACDF}"/>
              </a:ext>
            </a:extLst>
          </p:cNvPr>
          <p:cNvGrpSpPr/>
          <p:nvPr/>
        </p:nvGrpSpPr>
        <p:grpSpPr>
          <a:xfrm>
            <a:off x="5965419" y="1527465"/>
            <a:ext cx="2180880" cy="2626312"/>
            <a:chOff x="2332275" y="1617275"/>
            <a:chExt cx="1090775" cy="1327200"/>
          </a:xfrm>
        </p:grpSpPr>
        <p:sp>
          <p:nvSpPr>
            <p:cNvPr id="36" name="Google Shape;7672;p75">
              <a:extLst>
                <a:ext uri="{FF2B5EF4-FFF2-40B4-BE49-F238E27FC236}">
                  <a16:creationId xmlns:a16="http://schemas.microsoft.com/office/drawing/2014/main" id="{2E16E6CE-908B-484B-B256-AE67B5916C9F}"/>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73;p75">
              <a:extLst>
                <a:ext uri="{FF2B5EF4-FFF2-40B4-BE49-F238E27FC236}">
                  <a16:creationId xmlns:a16="http://schemas.microsoft.com/office/drawing/2014/main" id="{4BC286B3-E058-486A-A4EC-F3CA5D0E043E}"/>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74;p75">
              <a:extLst>
                <a:ext uri="{FF2B5EF4-FFF2-40B4-BE49-F238E27FC236}">
                  <a16:creationId xmlns:a16="http://schemas.microsoft.com/office/drawing/2014/main" id="{620EA3F1-ADF6-45D0-A40C-A41D2C2BBD27}"/>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675;p75">
            <a:extLst>
              <a:ext uri="{FF2B5EF4-FFF2-40B4-BE49-F238E27FC236}">
                <a16:creationId xmlns:a16="http://schemas.microsoft.com/office/drawing/2014/main" id="{B1516F18-1BF2-4A33-86EE-E6C92459D9A3}"/>
              </a:ext>
            </a:extLst>
          </p:cNvPr>
          <p:cNvGrpSpPr/>
          <p:nvPr/>
        </p:nvGrpSpPr>
        <p:grpSpPr>
          <a:xfrm>
            <a:off x="3872013" y="1527465"/>
            <a:ext cx="2180630" cy="2626312"/>
            <a:chOff x="1285250" y="1617275"/>
            <a:chExt cx="1090650" cy="1327200"/>
          </a:xfrm>
        </p:grpSpPr>
        <p:sp>
          <p:nvSpPr>
            <p:cNvPr id="33" name="Google Shape;7676;p75">
              <a:extLst>
                <a:ext uri="{FF2B5EF4-FFF2-40B4-BE49-F238E27FC236}">
                  <a16:creationId xmlns:a16="http://schemas.microsoft.com/office/drawing/2014/main" id="{04C2B16F-861F-4D5C-80FC-BA3FF3767629}"/>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77;p75">
              <a:extLst>
                <a:ext uri="{FF2B5EF4-FFF2-40B4-BE49-F238E27FC236}">
                  <a16:creationId xmlns:a16="http://schemas.microsoft.com/office/drawing/2014/main" id="{11D81959-3B85-4117-90FB-64EDCB061C9E}"/>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78;p75">
              <a:extLst>
                <a:ext uri="{FF2B5EF4-FFF2-40B4-BE49-F238E27FC236}">
                  <a16:creationId xmlns:a16="http://schemas.microsoft.com/office/drawing/2014/main" id="{C3ED8E1A-E118-4B64-8405-943C3D0523AA}"/>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7680;p75">
            <a:extLst>
              <a:ext uri="{FF2B5EF4-FFF2-40B4-BE49-F238E27FC236}">
                <a16:creationId xmlns:a16="http://schemas.microsoft.com/office/drawing/2014/main" id="{E2C892A6-CFF3-40C3-8590-6859B982986C}"/>
              </a:ext>
            </a:extLst>
          </p:cNvPr>
          <p:cNvSpPr/>
          <p:nvPr/>
        </p:nvSpPr>
        <p:spPr>
          <a:xfrm>
            <a:off x="2128551" y="1874009"/>
            <a:ext cx="1480295" cy="1465081"/>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Intel Clear" panose="020B0604020203020204" pitchFamily="34" charset="0"/>
              <a:ea typeface="Intel Clear" panose="020B0604020203020204" pitchFamily="34" charset="0"/>
              <a:cs typeface="Intel Clear" panose="020B0604020203020204" pitchFamily="34" charset="0"/>
            </a:endParaRPr>
          </a:p>
        </p:txBody>
      </p:sp>
      <p:sp>
        <p:nvSpPr>
          <p:cNvPr id="31" name="Google Shape;7681;p75">
            <a:extLst>
              <a:ext uri="{FF2B5EF4-FFF2-40B4-BE49-F238E27FC236}">
                <a16:creationId xmlns:a16="http://schemas.microsoft.com/office/drawing/2014/main" id="{F5440E45-6F7F-41B4-A7C9-2FB2FAFB0935}"/>
              </a:ext>
            </a:extLst>
          </p:cNvPr>
          <p:cNvSpPr/>
          <p:nvPr/>
        </p:nvSpPr>
        <p:spPr>
          <a:xfrm>
            <a:off x="1778409" y="1527465"/>
            <a:ext cx="2180829" cy="2520939"/>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82;p75">
            <a:extLst>
              <a:ext uri="{FF2B5EF4-FFF2-40B4-BE49-F238E27FC236}">
                <a16:creationId xmlns:a16="http://schemas.microsoft.com/office/drawing/2014/main" id="{4A2B07BC-3C20-47FB-84D2-FB31AEC512FF}"/>
              </a:ext>
            </a:extLst>
          </p:cNvPr>
          <p:cNvSpPr/>
          <p:nvPr/>
        </p:nvSpPr>
        <p:spPr>
          <a:xfrm>
            <a:off x="2569416" y="3810845"/>
            <a:ext cx="601715" cy="342932"/>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7F962FC9-8859-4DF4-92E7-FFCD1FB88AD4}"/>
              </a:ext>
            </a:extLst>
          </p:cNvPr>
          <p:cNvSpPr txBox="1"/>
          <p:nvPr/>
        </p:nvSpPr>
        <p:spPr>
          <a:xfrm>
            <a:off x="2328943"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TextBox 41">
            <a:extLst>
              <a:ext uri="{FF2B5EF4-FFF2-40B4-BE49-F238E27FC236}">
                <a16:creationId xmlns:a16="http://schemas.microsoft.com/office/drawing/2014/main" id="{9EA87D32-16EF-4E2F-AE34-0399DC79DCC6}"/>
              </a:ext>
            </a:extLst>
          </p:cNvPr>
          <p:cNvSpPr txBox="1"/>
          <p:nvPr/>
        </p:nvSpPr>
        <p:spPr>
          <a:xfrm>
            <a:off x="6647388"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a:t>
            </a:r>
          </a:p>
          <a:p>
            <a:r>
              <a:rPr lang="en-US" b="1" dirty="0">
                <a:latin typeface="Intel Clear" panose="020B0604020203020204" pitchFamily="34" charset="0"/>
                <a:ea typeface="Intel Clear" panose="020B0604020203020204" pitchFamily="34" charset="0"/>
                <a:cs typeface="Intel Clear" panose="020B0604020203020204" pitchFamily="34" charset="0"/>
              </a:rPr>
              <a:t>+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3" name="TextBox 42">
            <a:extLst>
              <a:ext uri="{FF2B5EF4-FFF2-40B4-BE49-F238E27FC236}">
                <a16:creationId xmlns:a16="http://schemas.microsoft.com/office/drawing/2014/main" id="{5DAE0657-8D96-4287-95B2-DF317FE55F82}"/>
              </a:ext>
            </a:extLst>
          </p:cNvPr>
          <p:cNvSpPr txBox="1"/>
          <p:nvPr/>
        </p:nvSpPr>
        <p:spPr>
          <a:xfrm>
            <a:off x="4422349"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4" name="TextBox 43">
            <a:extLst>
              <a:ext uri="{FF2B5EF4-FFF2-40B4-BE49-F238E27FC236}">
                <a16:creationId xmlns:a16="http://schemas.microsoft.com/office/drawing/2014/main" id="{315449CD-0207-4376-9593-837E130FF129}"/>
              </a:ext>
            </a:extLst>
          </p:cNvPr>
          <p:cNvSpPr txBox="1"/>
          <p:nvPr/>
        </p:nvSpPr>
        <p:spPr>
          <a:xfrm>
            <a:off x="8631192"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5" name="Table 45">
            <a:extLst>
              <a:ext uri="{FF2B5EF4-FFF2-40B4-BE49-F238E27FC236}">
                <a16:creationId xmlns:a16="http://schemas.microsoft.com/office/drawing/2014/main" id="{86C3800B-E0DF-48A5-AE1E-DA3147ACD981}"/>
              </a:ext>
            </a:extLst>
          </p:cNvPr>
          <p:cNvGraphicFramePr>
            <a:graphicFrameLocks noGrp="1"/>
          </p:cNvGraphicFramePr>
          <p:nvPr>
            <p:extLst>
              <p:ext uri="{D42A27DB-BD31-4B8C-83A1-F6EECF244321}">
                <p14:modId xmlns:p14="http://schemas.microsoft.com/office/powerpoint/2010/main" val="4139908370"/>
              </p:ext>
            </p:extLst>
          </p:nvPr>
        </p:nvGraphicFramePr>
        <p:xfrm>
          <a:off x="758399" y="4332157"/>
          <a:ext cx="9341794" cy="457200"/>
        </p:xfrm>
        <a:graphic>
          <a:graphicData uri="http://schemas.openxmlformats.org/drawingml/2006/table">
            <a:tbl>
              <a:tblPr firstRow="1" bandRow="1">
                <a:tableStyleId>{93296810-A885-4BE3-A3E7-6D5BEEA58F35}</a:tableStyleId>
              </a:tblPr>
              <a:tblGrid>
                <a:gridCol w="1040130">
                  <a:extLst>
                    <a:ext uri="{9D8B030D-6E8A-4147-A177-3AD203B41FA5}">
                      <a16:colId xmlns:a16="http://schemas.microsoft.com/office/drawing/2014/main" val="927602143"/>
                    </a:ext>
                  </a:extLst>
                </a:gridCol>
                <a:gridCol w="2075416">
                  <a:extLst>
                    <a:ext uri="{9D8B030D-6E8A-4147-A177-3AD203B41FA5}">
                      <a16:colId xmlns:a16="http://schemas.microsoft.com/office/drawing/2014/main" val="1986138256"/>
                    </a:ext>
                  </a:extLst>
                </a:gridCol>
                <a:gridCol w="2075416">
                  <a:extLst>
                    <a:ext uri="{9D8B030D-6E8A-4147-A177-3AD203B41FA5}">
                      <a16:colId xmlns:a16="http://schemas.microsoft.com/office/drawing/2014/main" val="2729646124"/>
                    </a:ext>
                  </a:extLst>
                </a:gridCol>
                <a:gridCol w="2075416">
                  <a:extLst>
                    <a:ext uri="{9D8B030D-6E8A-4147-A177-3AD203B41FA5}">
                      <a16:colId xmlns:a16="http://schemas.microsoft.com/office/drawing/2014/main" val="385357047"/>
                    </a:ext>
                  </a:extLst>
                </a:gridCol>
                <a:gridCol w="2075416">
                  <a:extLst>
                    <a:ext uri="{9D8B030D-6E8A-4147-A177-3AD203B41FA5}">
                      <a16:colId xmlns:a16="http://schemas.microsoft.com/office/drawing/2014/main" val="1709020112"/>
                    </a:ext>
                  </a:extLst>
                </a:gridCol>
              </a:tblGrid>
              <a:tr h="370840">
                <a:tc>
                  <a:txBody>
                    <a:bodyPr/>
                    <a:lstStyle/>
                    <a:p>
                      <a:pPr algn="ctr"/>
                      <a:r>
                        <a:rPr lang="en-US" sz="2400" b="1" dirty="0">
                          <a:solidFill>
                            <a:sysClr val="windowText" lastClr="000000"/>
                          </a:solidFill>
                        </a:rPr>
                        <a:t>f1</a:t>
                      </a:r>
                      <a:endParaRPr lang="en-IL" sz="2400" b="1" dirty="0">
                        <a:solidFill>
                          <a:sysClr val="windowText" lastClr="000000"/>
                        </a:solidFill>
                      </a:endParaRPr>
                    </a:p>
                  </a:txBody>
                  <a:tcPr>
                    <a:solidFill>
                      <a:schemeClr val="bg1">
                        <a:lumMod val="95000"/>
                      </a:schemeClr>
                    </a:solidFill>
                  </a:tcPr>
                </a:tc>
                <a:tc>
                  <a:txBody>
                    <a:bodyPr/>
                    <a:lstStyle/>
                    <a:p>
                      <a:pPr algn="ctr"/>
                      <a:r>
                        <a:rPr lang="en-US" sz="2400" dirty="0"/>
                        <a:t>0.87</a:t>
                      </a:r>
                      <a:endParaRPr lang="en-IL" sz="2400" dirty="0"/>
                    </a:p>
                  </a:txBody>
                  <a:tcPr anchor="ctr">
                    <a:solidFill>
                      <a:srgbClr val="385723"/>
                    </a:solidFill>
                  </a:tcPr>
                </a:tc>
                <a:tc>
                  <a:txBody>
                    <a:bodyPr/>
                    <a:lstStyle/>
                    <a:p>
                      <a:pPr algn="ctr"/>
                      <a:r>
                        <a:rPr lang="en-US" sz="2400" dirty="0"/>
                        <a:t>0.83</a:t>
                      </a:r>
                      <a:endParaRPr lang="en-IL" sz="2400" dirty="0"/>
                    </a:p>
                  </a:txBody>
                  <a:tcPr anchor="ctr">
                    <a:solidFill>
                      <a:srgbClr val="5482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50000"/>
                            </a:schemeClr>
                          </a:solidFill>
                        </a:rPr>
                        <a:t>0.74</a:t>
                      </a:r>
                      <a:endParaRPr lang="en-IL" sz="2400" dirty="0">
                        <a:solidFill>
                          <a:schemeClr val="bg1">
                            <a:lumMod val="50000"/>
                          </a:schemeClr>
                        </a:solidFill>
                      </a:endParaRPr>
                    </a:p>
                  </a:txBody>
                  <a:tcPr anchor="ctr">
                    <a:solidFill>
                      <a:srgbClr val="A9D18E"/>
                    </a:solidFill>
                  </a:tcPr>
                </a:tc>
                <a:tc>
                  <a:txBody>
                    <a:bodyPr/>
                    <a:lstStyle/>
                    <a:p>
                      <a:pPr algn="ctr"/>
                      <a:r>
                        <a:rPr lang="en-US" sz="2400" dirty="0">
                          <a:solidFill>
                            <a:schemeClr val="bg1">
                              <a:lumMod val="65000"/>
                            </a:schemeClr>
                          </a:solidFill>
                        </a:rPr>
                        <a:t>0.72</a:t>
                      </a:r>
                      <a:endParaRPr lang="en-IL" sz="2400" dirty="0">
                        <a:solidFill>
                          <a:schemeClr val="bg1">
                            <a:lumMod val="65000"/>
                          </a:schemeClr>
                        </a:solidFill>
                      </a:endParaRPr>
                    </a:p>
                  </a:txBody>
                  <a:tcPr anchor="ctr">
                    <a:solidFill>
                      <a:srgbClr val="E2F0D9"/>
                    </a:solidFill>
                  </a:tcPr>
                </a:tc>
                <a:extLst>
                  <a:ext uri="{0D108BD9-81ED-4DB2-BD59-A6C34878D82A}">
                    <a16:rowId xmlns:a16="http://schemas.microsoft.com/office/drawing/2014/main" val="3907246181"/>
                  </a:ext>
                </a:extLst>
              </a:tr>
            </a:tbl>
          </a:graphicData>
        </a:graphic>
      </p:graphicFrame>
      <p:grpSp>
        <p:nvGrpSpPr>
          <p:cNvPr id="46" name="Google Shape;9865;p81">
            <a:extLst>
              <a:ext uri="{FF2B5EF4-FFF2-40B4-BE49-F238E27FC236}">
                <a16:creationId xmlns:a16="http://schemas.microsoft.com/office/drawing/2014/main" id="{26C0D996-AF26-4ECD-A36B-335D7032A1F3}"/>
              </a:ext>
            </a:extLst>
          </p:cNvPr>
          <p:cNvGrpSpPr/>
          <p:nvPr/>
        </p:nvGrpSpPr>
        <p:grpSpPr>
          <a:xfrm>
            <a:off x="2321393" y="4808370"/>
            <a:ext cx="1094609" cy="1044329"/>
            <a:chOff x="870939" y="1975821"/>
            <a:chExt cx="332375" cy="350071"/>
          </a:xfrm>
          <a:solidFill>
            <a:srgbClr val="83C44E"/>
          </a:solidFill>
        </p:grpSpPr>
        <p:sp>
          <p:nvSpPr>
            <p:cNvPr id="47" name="Google Shape;9866;p81">
              <a:extLst>
                <a:ext uri="{FF2B5EF4-FFF2-40B4-BE49-F238E27FC236}">
                  <a16:creationId xmlns:a16="http://schemas.microsoft.com/office/drawing/2014/main" id="{F274FCA8-62AE-4885-8D0E-60935167836B}"/>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67;p81">
              <a:extLst>
                <a:ext uri="{FF2B5EF4-FFF2-40B4-BE49-F238E27FC236}">
                  <a16:creationId xmlns:a16="http://schemas.microsoft.com/office/drawing/2014/main" id="{1E6FB3E5-4B7A-42FA-B65E-DFC19F58CAD4}"/>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68;p81">
              <a:extLst>
                <a:ext uri="{FF2B5EF4-FFF2-40B4-BE49-F238E27FC236}">
                  <a16:creationId xmlns:a16="http://schemas.microsoft.com/office/drawing/2014/main" id="{BDF8F25A-FF5D-4FD4-B02C-AE13FE226F4E}"/>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69;p81">
              <a:extLst>
                <a:ext uri="{FF2B5EF4-FFF2-40B4-BE49-F238E27FC236}">
                  <a16:creationId xmlns:a16="http://schemas.microsoft.com/office/drawing/2014/main" id="{CEE1FE50-DC68-4D37-8AD6-A94854B1C475}"/>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423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B5A84D8-D996-42CE-996E-2C57ACCD18C6}"/>
              </a:ext>
            </a:extLst>
          </p:cNvPr>
          <p:cNvSpPr>
            <a:spLocks noGrp="1"/>
          </p:cNvSpPr>
          <p:nvPr>
            <p:ph type="sldNum" sz="quarter" idx="12"/>
          </p:nvPr>
        </p:nvSpPr>
        <p:spPr>
          <a:xfrm>
            <a:off x="11621728" y="6488294"/>
            <a:ext cx="559243" cy="365125"/>
          </a:xfrm>
        </p:spPr>
        <p:txBody>
          <a:bodyPr>
            <a:normAutofit/>
          </a:bodyPr>
          <a:lstStyle/>
          <a:p>
            <a:pPr>
              <a:spcAft>
                <a:spcPts val="600"/>
              </a:spcAft>
            </a:pPr>
            <a:fld id="{8A8D161C-3EB9-424C-88A0-BF37BCD46FDB}" type="slidenum">
              <a:rPr lang="en-IL" smtClean="0"/>
              <a:pPr>
                <a:spcAft>
                  <a:spcPts val="600"/>
                </a:spcAft>
              </a:pPr>
              <a:t>19</a:t>
            </a:fld>
            <a:endParaRPr lang="en-IL"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AB1994-2637-4D94-BF3F-2CCBA9688CEE}"/>
              </a:ext>
            </a:extLst>
          </p:cNvPr>
          <p:cNvPicPr>
            <a:picLocks noChangeAspect="1"/>
          </p:cNvPicPr>
          <p:nvPr/>
        </p:nvPicPr>
        <p:blipFill>
          <a:blip r:embed="rId3"/>
          <a:stretch>
            <a:fillRect/>
          </a:stretch>
        </p:blipFill>
        <p:spPr>
          <a:xfrm>
            <a:off x="2739936" y="532986"/>
            <a:ext cx="671212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AD09CA8-1932-4E6A-B683-2E1C8DAC0111}"/>
              </a:ext>
            </a:extLst>
          </p:cNvPr>
          <p:cNvSpPr/>
          <p:nvPr/>
        </p:nvSpPr>
        <p:spPr>
          <a:xfrm>
            <a:off x="4336026" y="821306"/>
            <a:ext cx="796413" cy="5092800"/>
          </a:xfrm>
          <a:prstGeom prst="roundRect">
            <a:avLst/>
          </a:prstGeom>
          <a:noFill/>
          <a:ln w="57150">
            <a:solidFill>
              <a:srgbClr val="FFD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15674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Business understanding</a:t>
            </a:r>
          </a:p>
        </p:txBody>
      </p:sp>
      <p:pic>
        <p:nvPicPr>
          <p:cNvPr id="5" name="Picture 4">
            <a:extLst>
              <a:ext uri="{FF2B5EF4-FFF2-40B4-BE49-F238E27FC236}">
                <a16:creationId xmlns:a16="http://schemas.microsoft.com/office/drawing/2014/main" id="{458F77D2-A767-40DF-9D3C-081AB8CCB880}"/>
              </a:ext>
            </a:extLst>
          </p:cNvPr>
          <p:cNvPicPr>
            <a:picLocks noChangeAspect="1"/>
          </p:cNvPicPr>
          <p:nvPr/>
        </p:nvPicPr>
        <p:blipFill>
          <a:blip r:embed="rId3"/>
          <a:stretch>
            <a:fillRect/>
          </a:stretch>
        </p:blipFill>
        <p:spPr>
          <a:xfrm>
            <a:off x="163479" y="125987"/>
            <a:ext cx="447675" cy="647700"/>
          </a:xfrm>
          <a:prstGeom prst="rect">
            <a:avLst/>
          </a:prstGeom>
        </p:spPr>
      </p:pic>
      <p:sp>
        <p:nvSpPr>
          <p:cNvPr id="27" name="TextBox 26">
            <a:extLst>
              <a:ext uri="{FF2B5EF4-FFF2-40B4-BE49-F238E27FC236}">
                <a16:creationId xmlns:a16="http://schemas.microsoft.com/office/drawing/2014/main" id="{BFEC19D6-8FA3-4B96-9200-2B73C34DE5E5}"/>
              </a:ext>
            </a:extLst>
          </p:cNvPr>
          <p:cNvSpPr txBox="1"/>
          <p:nvPr/>
        </p:nvSpPr>
        <p:spPr>
          <a:xfrm>
            <a:off x="163479" y="1659284"/>
            <a:ext cx="5423129" cy="4031873"/>
          </a:xfrm>
          <a:prstGeom prst="rect">
            <a:avLst/>
          </a:prstGeom>
          <a:noFill/>
        </p:spPr>
        <p:txBody>
          <a:bodyPr wrap="square" rtlCol="0">
            <a:spAutoFit/>
          </a:bodyPr>
          <a:lstStyle/>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There are six to fifteen basic emotions</a:t>
            </a:r>
          </a:p>
          <a:p>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Facial expressions are produced by combinations of facial muscles known as Action Units (AUs).</a:t>
            </a:r>
          </a:p>
          <a:p>
            <a:endParaRPr lang="en-US"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21B8B34-7890-4090-9549-99A7D271EC7D}"/>
              </a:ext>
            </a:extLst>
          </p:cNvPr>
          <p:cNvSpPr txBox="1"/>
          <p:nvPr/>
        </p:nvSpPr>
        <p:spPr>
          <a:xfrm>
            <a:off x="611154" y="5963212"/>
            <a:ext cx="3893136" cy="523220"/>
          </a:xfrm>
          <a:prstGeom prst="rect">
            <a:avLst/>
          </a:prstGeom>
          <a:noFill/>
        </p:spPr>
        <p:txBody>
          <a:bodyPr wrap="square" rtlCol="0">
            <a:spAutoFit/>
          </a:bodyPr>
          <a:lstStyle/>
          <a:p>
            <a:r>
              <a:rPr lang="en-US" sz="1400" dirty="0">
                <a:solidFill>
                  <a:schemeClr val="bg1">
                    <a:lumMod val="50000"/>
                  </a:schemeClr>
                </a:solidFill>
                <a:latin typeface="Intel Clear" panose="020B0604020203020204" pitchFamily="34" charset="0"/>
                <a:ea typeface="Intel Clear" panose="020B0604020203020204" pitchFamily="34" charset="0"/>
                <a:cs typeface="Intel Clear" panose="020B0604020203020204" pitchFamily="34" charset="0"/>
              </a:rPr>
              <a:t>(Ekman, 1994, 2016; Ekman &amp; Cordaro, 2011 ; Kelter &amp; Cordaro, 2015 ; Russell, 1994)</a:t>
            </a:r>
          </a:p>
        </p:txBody>
      </p:sp>
      <p:sp>
        <p:nvSpPr>
          <p:cNvPr id="37" name="Slide Number Placeholder 36">
            <a:extLst>
              <a:ext uri="{FF2B5EF4-FFF2-40B4-BE49-F238E27FC236}">
                <a16:creationId xmlns:a16="http://schemas.microsoft.com/office/drawing/2014/main" id="{66DD244B-1641-4B32-BE8D-108332F5FF30}"/>
              </a:ext>
            </a:extLst>
          </p:cNvPr>
          <p:cNvSpPr>
            <a:spLocks noGrp="1"/>
          </p:cNvSpPr>
          <p:nvPr>
            <p:ph type="sldNum" sz="quarter" idx="12"/>
          </p:nvPr>
        </p:nvSpPr>
        <p:spPr>
          <a:xfrm>
            <a:off x="9448799" y="6486432"/>
            <a:ext cx="2743200" cy="365125"/>
          </a:xfrm>
        </p:spPr>
        <p:txBody>
          <a:bodyPr/>
          <a:lstStyle/>
          <a:p>
            <a:fld id="{8A8D161C-3EB9-424C-88A0-BF37BCD46FDB}" type="slidenum">
              <a:rPr lang="en-IL" smtClean="0"/>
              <a:t>2</a:t>
            </a:fld>
            <a:endParaRPr lang="en-IL" dirty="0"/>
          </a:p>
        </p:txBody>
      </p:sp>
      <p:pic>
        <p:nvPicPr>
          <p:cNvPr id="9218" name="Picture 2" descr="Moods and Facial Expressions | Interactive Storytelling Tools for Writers |  Chris Crawford">
            <a:extLst>
              <a:ext uri="{FF2B5EF4-FFF2-40B4-BE49-F238E27FC236}">
                <a16:creationId xmlns:a16="http://schemas.microsoft.com/office/drawing/2014/main" id="{8C5047DA-9F79-428B-836B-21DF81B7D1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93"/>
          <a:stretch/>
        </p:blipFill>
        <p:spPr bwMode="auto">
          <a:xfrm>
            <a:off x="6605394" y="1304350"/>
            <a:ext cx="4686391" cy="4249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52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100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7E052B1-390D-4A70-904A-1DB43923084E}"/>
              </a:ext>
            </a:extLst>
          </p:cNvPr>
          <p:cNvSpPr>
            <a:spLocks noGrp="1"/>
          </p:cNvSpPr>
          <p:nvPr>
            <p:ph type="sldNum" sz="quarter" idx="12"/>
          </p:nvPr>
        </p:nvSpPr>
        <p:spPr>
          <a:xfrm>
            <a:off x="11521548" y="6497908"/>
            <a:ext cx="689529" cy="347360"/>
          </a:xfrm>
        </p:spPr>
        <p:txBody>
          <a:bodyPr vert="horz" lIns="91440" tIns="45720" rIns="91440" bIns="45720" rtlCol="0" anchor="ctr">
            <a:normAutofit/>
          </a:bodyPr>
          <a:lstStyle/>
          <a:p>
            <a:pPr>
              <a:spcAft>
                <a:spcPts val="600"/>
              </a:spcAft>
              <a:defRPr/>
            </a:pPr>
            <a:fld id="{8A8D161C-3EB9-424C-88A0-BF37BCD46FDB}" type="slidenum">
              <a:rPr lang="en-US">
                <a:solidFill>
                  <a:schemeClr val="tx1">
                    <a:lumMod val="50000"/>
                    <a:lumOff val="50000"/>
                  </a:schemeClr>
                </a:solidFill>
                <a:latin typeface="Calibri" panose="020F0502020204030204"/>
              </a:rPr>
              <a:pPr>
                <a:spcAft>
                  <a:spcPts val="600"/>
                </a:spcAft>
                <a:defRPr/>
              </a:pPr>
              <a:t>20</a:t>
            </a:fld>
            <a:endParaRPr lang="en-US">
              <a:solidFill>
                <a:schemeClr val="tx1">
                  <a:lumMod val="50000"/>
                  <a:lumOff val="50000"/>
                </a:schemeClr>
              </a:solidFill>
              <a:latin typeface="Calibri" panose="020F0502020204030204"/>
            </a:endParaRPr>
          </a:p>
        </p:txBody>
      </p:sp>
      <p:sp>
        <p:nvSpPr>
          <p:cNvPr id="99" name="Freeform: Shape 98">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050" name="Picture 2" descr="Free Photo | Happy expression">
            <a:extLst>
              <a:ext uri="{FF2B5EF4-FFF2-40B4-BE49-F238E27FC236}">
                <a16:creationId xmlns:a16="http://schemas.microsoft.com/office/drawing/2014/main" id="{D39A0C02-F1FE-4FF2-AFF6-936EA1A83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5" r="1"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38084C-D73A-4468-85C8-84C6352CEABF}"/>
              </a:ext>
            </a:extLst>
          </p:cNvPr>
          <p:cNvSpPr/>
          <p:nvPr/>
        </p:nvSpPr>
        <p:spPr>
          <a:xfrm>
            <a:off x="1405146" y="-483006"/>
            <a:ext cx="2926080" cy="24688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Questions?</a:t>
            </a:r>
          </a:p>
        </p:txBody>
      </p:sp>
    </p:spTree>
    <p:extLst>
      <p:ext uri="{BB962C8B-B14F-4D97-AF65-F5344CB8AC3E}">
        <p14:creationId xmlns:p14="http://schemas.microsoft.com/office/powerpoint/2010/main" val="361724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1555730" y="6402070"/>
            <a:ext cx="636270"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3</a:t>
            </a:fld>
            <a:endParaRPr lang="en-US" dirty="0">
              <a:solidFill>
                <a:srgbClr val="898989"/>
              </a:solidFill>
            </a:endParaRPr>
          </a:p>
        </p:txBody>
      </p:sp>
      <p:sp>
        <p:nvSpPr>
          <p:cNvPr id="4" name="Rectangle 3">
            <a:extLst>
              <a:ext uri="{FF2B5EF4-FFF2-40B4-BE49-F238E27FC236}">
                <a16:creationId xmlns:a16="http://schemas.microsoft.com/office/drawing/2014/main" id="{A382CEE3-E838-4A20-B2F6-4272B140704E}"/>
              </a:ext>
            </a:extLst>
          </p:cNvPr>
          <p:cNvSpPr/>
          <p:nvPr/>
        </p:nvSpPr>
        <p:spPr>
          <a:xfrm>
            <a:off x="0" y="0"/>
            <a:ext cx="2013557" cy="6858000"/>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921DCE-EDAC-4BB0-B52E-A295048EB7EC}"/>
              </a:ext>
            </a:extLst>
          </p:cNvPr>
          <p:cNvSpPr txBox="1"/>
          <p:nvPr/>
        </p:nvSpPr>
        <p:spPr>
          <a:xfrm>
            <a:off x="6373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Example</a:t>
            </a:r>
            <a:r>
              <a:rPr lang="he-IL" sz="2800" b="1" kern="1200" dirty="0">
                <a:solidFill>
                  <a:srgbClr val="FFFFFF"/>
                </a:solidFill>
                <a:latin typeface="Intel Clear" panose="020B0604020203020204" pitchFamily="34" charset="0"/>
                <a:ea typeface="Intel Clear" panose="020B0604020203020204" pitchFamily="34" charset="0"/>
                <a:cs typeface="+mj-cs"/>
              </a:rPr>
              <a:t> </a:t>
            </a:r>
            <a:r>
              <a:rPr lang="en-US" sz="2800"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for AUs</a:t>
            </a:r>
            <a:endPar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0" name="TextBox 9">
            <a:extLst>
              <a:ext uri="{FF2B5EF4-FFF2-40B4-BE49-F238E27FC236}">
                <a16:creationId xmlns:a16="http://schemas.microsoft.com/office/drawing/2014/main" id="{4649CEF8-7AE4-4596-944B-F9DF82047B53}"/>
              </a:ext>
            </a:extLst>
          </p:cNvPr>
          <p:cNvSpPr txBox="1"/>
          <p:nvPr/>
        </p:nvSpPr>
        <p:spPr>
          <a:xfrm>
            <a:off x="3935730" y="721474"/>
            <a:ext cx="3099841" cy="461665"/>
          </a:xfrm>
          <a:prstGeom prst="rect">
            <a:avLst/>
          </a:prstGeom>
          <a:noFill/>
        </p:spPr>
        <p:txBody>
          <a:bodyPr wrap="square" lIns="0" rIns="0" rtlCol="0" anchor="b">
            <a:spAutoFit/>
          </a:bodyPr>
          <a:lstStyle/>
          <a:p>
            <a:pPr algn="ctr"/>
            <a:r>
              <a:rPr lang="en-US" sz="2400" b="1" noProof="1">
                <a:latin typeface="Intel Clear" panose="020B0604020203020204" pitchFamily="34" charset="0"/>
                <a:ea typeface="Intel Clear" panose="020B0604020203020204" pitchFamily="34" charset="0"/>
                <a:cs typeface="Intel Clear" panose="020B0604020203020204" pitchFamily="34" charset="0"/>
              </a:rPr>
              <a:t>Cheeks Raiser	</a:t>
            </a:r>
          </a:p>
        </p:txBody>
      </p:sp>
      <p:pic>
        <p:nvPicPr>
          <p:cNvPr id="15" name="Picture 14" descr="A close up of a person wearing glasses and looking at the camera&#10;&#10;Description automatically generated">
            <a:extLst>
              <a:ext uri="{FF2B5EF4-FFF2-40B4-BE49-F238E27FC236}">
                <a16:creationId xmlns:a16="http://schemas.microsoft.com/office/drawing/2014/main" id="{4D6780F6-4E45-4E7F-99B9-C627E406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30" y="1183139"/>
            <a:ext cx="2857500" cy="1428750"/>
          </a:xfrm>
          <a:prstGeom prst="rect">
            <a:avLst/>
          </a:prstGeom>
        </p:spPr>
      </p:pic>
      <p:sp>
        <p:nvSpPr>
          <p:cNvPr id="19" name="TextBox 18">
            <a:extLst>
              <a:ext uri="{FF2B5EF4-FFF2-40B4-BE49-F238E27FC236}">
                <a16:creationId xmlns:a16="http://schemas.microsoft.com/office/drawing/2014/main" id="{D86A38C4-2B16-4681-A887-4678B433D834}"/>
              </a:ext>
            </a:extLst>
          </p:cNvPr>
          <p:cNvSpPr txBox="1"/>
          <p:nvPr/>
        </p:nvSpPr>
        <p:spPr>
          <a:xfrm>
            <a:off x="3962399" y="2778873"/>
            <a:ext cx="2987418" cy="461665"/>
          </a:xfrm>
          <a:prstGeom prst="rect">
            <a:avLst/>
          </a:prstGeom>
          <a:noFill/>
        </p:spPr>
        <p:txBody>
          <a:bodyPr wrap="square" lIns="0" rIns="0" rtlCol="0" anchor="b">
            <a:spAutoFit/>
          </a:bodyPr>
          <a:lstStyle/>
          <a:p>
            <a:pPr algn="ctr"/>
            <a:r>
              <a:rPr lang="en-US" sz="2400" b="1" noProof="1">
                <a:latin typeface="Intel Clear" panose="020B0604020203020204" pitchFamily="34" charset="0"/>
                <a:ea typeface="Intel Clear" panose="020B0604020203020204" pitchFamily="34" charset="0"/>
                <a:cs typeface="Intel Clear" panose="020B0604020203020204" pitchFamily="34" charset="0"/>
              </a:rPr>
              <a:t>Smile	</a:t>
            </a:r>
          </a:p>
        </p:txBody>
      </p:sp>
      <p:sp>
        <p:nvSpPr>
          <p:cNvPr id="21" name="TextBox 20">
            <a:extLst>
              <a:ext uri="{FF2B5EF4-FFF2-40B4-BE49-F238E27FC236}">
                <a16:creationId xmlns:a16="http://schemas.microsoft.com/office/drawing/2014/main" id="{B6B8313A-BF69-428B-95FE-BFAAC9ED4B20}"/>
              </a:ext>
            </a:extLst>
          </p:cNvPr>
          <p:cNvSpPr txBox="1"/>
          <p:nvPr/>
        </p:nvSpPr>
        <p:spPr>
          <a:xfrm>
            <a:off x="8170543" y="763480"/>
            <a:ext cx="2857501" cy="461665"/>
          </a:xfrm>
          <a:prstGeom prst="rect">
            <a:avLst/>
          </a:prstGeom>
          <a:noFill/>
        </p:spPr>
        <p:txBody>
          <a:bodyPr wrap="square" lIns="0" rIns="0" rtlCol="0" anchor="b">
            <a:spAutoFit/>
          </a:bodyPr>
          <a:lstStyle/>
          <a:p>
            <a:pPr algn="ctr"/>
            <a:r>
              <a:rPr lang="en-US" sz="2400" b="1" noProof="1">
                <a:latin typeface="Intel Clear" panose="020B0604020203020204" pitchFamily="34" charset="0"/>
                <a:ea typeface="Intel Clear" panose="020B0604020203020204" pitchFamily="34" charset="0"/>
                <a:cs typeface="Intel Clear" panose="020B0604020203020204" pitchFamily="34" charset="0"/>
              </a:rPr>
              <a:t>Inner Brows Raiser</a:t>
            </a:r>
          </a:p>
        </p:txBody>
      </p:sp>
      <p:pic>
        <p:nvPicPr>
          <p:cNvPr id="23" name="Picture 22" descr="A close up of a person wearing glasses&#10;&#10;Description automatically generated">
            <a:extLst>
              <a:ext uri="{FF2B5EF4-FFF2-40B4-BE49-F238E27FC236}">
                <a16:creationId xmlns:a16="http://schemas.microsoft.com/office/drawing/2014/main" id="{832BD7DC-454C-49B2-98AA-DC857F4A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9" y="3240539"/>
            <a:ext cx="2857500" cy="1428750"/>
          </a:xfrm>
          <a:prstGeom prst="rect">
            <a:avLst/>
          </a:prstGeom>
        </p:spPr>
      </p:pic>
      <p:sp>
        <p:nvSpPr>
          <p:cNvPr id="26" name="Rectangle: Rounded Corners 25">
            <a:extLst>
              <a:ext uri="{FF2B5EF4-FFF2-40B4-BE49-F238E27FC236}">
                <a16:creationId xmlns:a16="http://schemas.microsoft.com/office/drawing/2014/main" id="{23B96DE0-F6F1-4A34-A726-8D84A3E3A6FB}"/>
              </a:ext>
            </a:extLst>
          </p:cNvPr>
          <p:cNvSpPr/>
          <p:nvPr/>
        </p:nvSpPr>
        <p:spPr>
          <a:xfrm>
            <a:off x="3640861" y="496305"/>
            <a:ext cx="3394710" cy="4635765"/>
          </a:xfrm>
          <a:prstGeom prst="roundRect">
            <a:avLst>
              <a:gd name="adj" fmla="val 20962"/>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21B7DF-9201-4295-9373-34CE3E41CBC7}"/>
              </a:ext>
            </a:extLst>
          </p:cNvPr>
          <p:cNvSpPr txBox="1"/>
          <p:nvPr/>
        </p:nvSpPr>
        <p:spPr>
          <a:xfrm>
            <a:off x="4027546" y="5126406"/>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Joy</a:t>
            </a:r>
          </a:p>
        </p:txBody>
      </p:sp>
      <p:sp>
        <p:nvSpPr>
          <p:cNvPr id="28" name="TextBox 27">
            <a:extLst>
              <a:ext uri="{FF2B5EF4-FFF2-40B4-BE49-F238E27FC236}">
                <a16:creationId xmlns:a16="http://schemas.microsoft.com/office/drawing/2014/main" id="{71A889CC-DC83-4730-9BD3-14C4885C76BE}"/>
              </a:ext>
            </a:extLst>
          </p:cNvPr>
          <p:cNvSpPr txBox="1"/>
          <p:nvPr/>
        </p:nvSpPr>
        <p:spPr>
          <a:xfrm>
            <a:off x="8170543" y="2803918"/>
            <a:ext cx="3126105" cy="461665"/>
          </a:xfrm>
          <a:prstGeom prst="rect">
            <a:avLst/>
          </a:prstGeom>
          <a:noFill/>
        </p:spPr>
        <p:txBody>
          <a:bodyPr wrap="square" lIns="0" rIns="0" rtlCol="0" anchor="b">
            <a:spAutoFit/>
          </a:bodyPr>
          <a:lstStyle/>
          <a:p>
            <a:pPr algn="ctr"/>
            <a:r>
              <a:rPr lang="en-US" sz="2400" b="1" noProof="1">
                <a:latin typeface="Intel Clear" panose="020B0604020203020204" pitchFamily="34" charset="0"/>
                <a:ea typeface="Intel Clear" panose="020B0604020203020204" pitchFamily="34" charset="0"/>
                <a:cs typeface="Intel Clear" panose="020B0604020203020204" pitchFamily="34" charset="0"/>
              </a:rPr>
              <a:t>Lip Corner Depressor</a:t>
            </a:r>
          </a:p>
        </p:txBody>
      </p:sp>
      <p:pic>
        <p:nvPicPr>
          <p:cNvPr id="25" name="Picture 24" descr="A close up of a person wearing a white shirt and black hair&#10;&#10;Description automatically generated">
            <a:extLst>
              <a:ext uri="{FF2B5EF4-FFF2-40B4-BE49-F238E27FC236}">
                <a16:creationId xmlns:a16="http://schemas.microsoft.com/office/drawing/2014/main" id="{ADA47244-4D43-4A87-9896-0F6843F87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0543" y="3223576"/>
            <a:ext cx="2857500" cy="1428750"/>
          </a:xfrm>
          <a:prstGeom prst="rect">
            <a:avLst/>
          </a:prstGeom>
        </p:spPr>
      </p:pic>
      <p:pic>
        <p:nvPicPr>
          <p:cNvPr id="30" name="Picture 29" descr="A close up of a person wearing glasses and looking at the camera&#10;&#10;Description automatically generated">
            <a:extLst>
              <a:ext uri="{FF2B5EF4-FFF2-40B4-BE49-F238E27FC236}">
                <a16:creationId xmlns:a16="http://schemas.microsoft.com/office/drawing/2014/main" id="{84E09C7B-1518-45D3-B7FB-77E4427BE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0544" y="1183139"/>
            <a:ext cx="2857500" cy="1428750"/>
          </a:xfrm>
          <a:prstGeom prst="rect">
            <a:avLst/>
          </a:prstGeom>
        </p:spPr>
      </p:pic>
      <p:sp>
        <p:nvSpPr>
          <p:cNvPr id="35" name="Rectangle: Rounded Corners 34">
            <a:extLst>
              <a:ext uri="{FF2B5EF4-FFF2-40B4-BE49-F238E27FC236}">
                <a16:creationId xmlns:a16="http://schemas.microsoft.com/office/drawing/2014/main" id="{0B063CD9-EE22-4723-9BCF-858B58DE669C}"/>
              </a:ext>
            </a:extLst>
          </p:cNvPr>
          <p:cNvSpPr/>
          <p:nvPr/>
        </p:nvSpPr>
        <p:spPr>
          <a:xfrm>
            <a:off x="7633334" y="496305"/>
            <a:ext cx="3762376" cy="4630101"/>
          </a:xfrm>
          <a:prstGeom prst="roundRect">
            <a:avLst>
              <a:gd name="adj" fmla="val 19559"/>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7D28ECB-FDB9-4ACE-9883-BCF5BE18CAA6}"/>
              </a:ext>
            </a:extLst>
          </p:cNvPr>
          <p:cNvSpPr txBox="1"/>
          <p:nvPr/>
        </p:nvSpPr>
        <p:spPr>
          <a:xfrm>
            <a:off x="8170543" y="5162748"/>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Sadness</a:t>
            </a:r>
          </a:p>
        </p:txBody>
      </p:sp>
    </p:spTree>
    <p:extLst>
      <p:ext uri="{BB962C8B-B14F-4D97-AF65-F5344CB8AC3E}">
        <p14:creationId xmlns:p14="http://schemas.microsoft.com/office/powerpoint/2010/main" val="38913145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5"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DC87053-0D69-4024-8239-0829CC751CFD}"/>
              </a:ext>
            </a:extLst>
          </p:cNvPr>
          <p:cNvSpPr/>
          <p:nvPr/>
        </p:nvSpPr>
        <p:spPr>
          <a:xfrm rot="16200000">
            <a:off x="259955"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01A89E"/>
          </a:solid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5" name="Freeform: Shape 14">
            <a:extLst>
              <a:ext uri="{FF2B5EF4-FFF2-40B4-BE49-F238E27FC236}">
                <a16:creationId xmlns:a16="http://schemas.microsoft.com/office/drawing/2014/main" id="{C864D728-9B4C-4CE2-B5C8-CACB3DD6CF5A}"/>
              </a:ext>
            </a:extLst>
          </p:cNvPr>
          <p:cNvSpPr/>
          <p:nvPr/>
        </p:nvSpPr>
        <p:spPr>
          <a:xfrm>
            <a:off x="990273"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0"/>
              <a:satOff val="0"/>
              <a:lumOff val="0"/>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6" name="Freeform: Shape 15">
            <a:extLst>
              <a:ext uri="{FF2B5EF4-FFF2-40B4-BE49-F238E27FC236}">
                <a16:creationId xmlns:a16="http://schemas.microsoft.com/office/drawing/2014/main" id="{EF930F29-9DDD-4FA1-B183-E847A474F253}"/>
              </a:ext>
            </a:extLst>
          </p:cNvPr>
          <p:cNvSpPr/>
          <p:nvPr/>
        </p:nvSpPr>
        <p:spPr>
          <a:xfrm rot="16200000">
            <a:off x="4252711"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92DAD7"/>
          </a:solidFill>
        </p:spPr>
        <p:style>
          <a:lnRef idx="3">
            <a:schemeClr val="lt1">
              <a:hueOff val="0"/>
              <a:satOff val="0"/>
              <a:lumOff val="0"/>
              <a:alphaOff val="0"/>
            </a:schemeClr>
          </a:lnRef>
          <a:fillRef idx="1">
            <a:schemeClr val="accent5">
              <a:hueOff val="-3379271"/>
              <a:satOff val="-8710"/>
              <a:lumOff val="-5883"/>
              <a:alphaOff val="0"/>
            </a:schemeClr>
          </a:fillRef>
          <a:effectRef idx="1">
            <a:schemeClr val="accent5">
              <a:hueOff val="-3379271"/>
              <a:satOff val="-8710"/>
              <a:lumOff val="-5883"/>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7" name="Flowchart: Extract 16">
            <a:extLst>
              <a:ext uri="{FF2B5EF4-FFF2-40B4-BE49-F238E27FC236}">
                <a16:creationId xmlns:a16="http://schemas.microsoft.com/office/drawing/2014/main" id="{92584D63-F108-4BC9-9213-444A14581476}"/>
              </a:ext>
            </a:extLst>
          </p:cNvPr>
          <p:cNvSpPr/>
          <p:nvPr/>
        </p:nvSpPr>
        <p:spPr>
          <a:xfrm rot="5400000">
            <a:off x="3953188" y="5388147"/>
            <a:ext cx="555165" cy="578659"/>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41DB65D5-5512-4457-A032-01791454E378}"/>
              </a:ext>
            </a:extLst>
          </p:cNvPr>
          <p:cNvSpPr/>
          <p:nvPr/>
        </p:nvSpPr>
        <p:spPr>
          <a:xfrm>
            <a:off x="4983029"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3379271"/>
              <a:satOff val="-8710"/>
              <a:lumOff val="-5883"/>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9" name="Freeform: Shape 18">
            <a:extLst>
              <a:ext uri="{FF2B5EF4-FFF2-40B4-BE49-F238E27FC236}">
                <a16:creationId xmlns:a16="http://schemas.microsoft.com/office/drawing/2014/main" id="{1414E9E3-37B7-4F8C-BA07-B88B77E94985}"/>
              </a:ext>
            </a:extLst>
          </p:cNvPr>
          <p:cNvSpPr/>
          <p:nvPr/>
        </p:nvSpPr>
        <p:spPr>
          <a:xfrm rot="16200000">
            <a:off x="8245467"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E6F6F5"/>
          </a:solidFill>
        </p:spPr>
        <p:style>
          <a:lnRef idx="3">
            <a:schemeClr val="lt1">
              <a:hueOff val="0"/>
              <a:satOff val="0"/>
              <a:lumOff val="0"/>
              <a:alphaOff val="0"/>
            </a:schemeClr>
          </a:lnRef>
          <a:fillRef idx="1">
            <a:schemeClr val="accent5">
              <a:hueOff val="-6758543"/>
              <a:satOff val="-17419"/>
              <a:lumOff val="-11765"/>
              <a:alphaOff val="0"/>
            </a:schemeClr>
          </a:fillRef>
          <a:effectRef idx="1">
            <a:schemeClr val="accent5">
              <a:hueOff val="-6758543"/>
              <a:satOff val="-17419"/>
              <a:lumOff val="-11765"/>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20" name="Flowchart: Extract 19">
            <a:extLst>
              <a:ext uri="{FF2B5EF4-FFF2-40B4-BE49-F238E27FC236}">
                <a16:creationId xmlns:a16="http://schemas.microsoft.com/office/drawing/2014/main" id="{F490401E-FC68-4F52-9F1F-C7CCD3B1F8F5}"/>
              </a:ext>
            </a:extLst>
          </p:cNvPr>
          <p:cNvSpPr/>
          <p:nvPr/>
        </p:nvSpPr>
        <p:spPr>
          <a:xfrm rot="5400000">
            <a:off x="7945945" y="5388147"/>
            <a:ext cx="555165" cy="578659"/>
          </a:xfrm>
          <a:prstGeom prst="flowChartExtract">
            <a:avLst/>
          </a:prstGeom>
        </p:spPr>
        <p:style>
          <a:lnRef idx="2">
            <a:schemeClr val="accent5">
              <a:hueOff val="-6758543"/>
              <a:satOff val="-17419"/>
              <a:lumOff val="-117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224EA27F-7A4D-45C3-A58B-C456B88513B6}"/>
              </a:ext>
            </a:extLst>
          </p:cNvPr>
          <p:cNvSpPr/>
          <p:nvPr/>
        </p:nvSpPr>
        <p:spPr>
          <a:xfrm>
            <a:off x="8975786"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6758543"/>
              <a:satOff val="-17419"/>
              <a:lumOff val="-11765"/>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Understanding</a:t>
            </a:r>
          </a:p>
        </p:txBody>
      </p:sp>
      <p:pic>
        <p:nvPicPr>
          <p:cNvPr id="4" name="Picture 3">
            <a:extLst>
              <a:ext uri="{FF2B5EF4-FFF2-40B4-BE49-F238E27FC236}">
                <a16:creationId xmlns:a16="http://schemas.microsoft.com/office/drawing/2014/main" id="{F6CA91E7-46F5-4194-AF01-4A686E46032D}"/>
              </a:ext>
            </a:extLst>
          </p:cNvPr>
          <p:cNvPicPr>
            <a:picLocks noChangeAspect="1"/>
          </p:cNvPicPr>
          <p:nvPr/>
        </p:nvPicPr>
        <p:blipFill>
          <a:blip r:embed="rId3"/>
          <a:stretch>
            <a:fillRect/>
          </a:stretch>
        </p:blipFill>
        <p:spPr>
          <a:xfrm>
            <a:off x="218726" y="176669"/>
            <a:ext cx="581025" cy="542925"/>
          </a:xfrm>
          <a:prstGeom prst="rect">
            <a:avLst/>
          </a:prstGeom>
        </p:spPr>
      </p:pic>
      <p:sp>
        <p:nvSpPr>
          <p:cNvPr id="6" name="Slide Number Placeholder 5">
            <a:extLst>
              <a:ext uri="{FF2B5EF4-FFF2-40B4-BE49-F238E27FC236}">
                <a16:creationId xmlns:a16="http://schemas.microsoft.com/office/drawing/2014/main" id="{E5DBFEA4-71BC-4A85-9BB8-8004B6368582}"/>
              </a:ext>
            </a:extLst>
          </p:cNvPr>
          <p:cNvSpPr>
            <a:spLocks noGrp="1"/>
          </p:cNvSpPr>
          <p:nvPr>
            <p:ph type="sldNum" sz="quarter" idx="12"/>
          </p:nvPr>
        </p:nvSpPr>
        <p:spPr>
          <a:xfrm>
            <a:off x="11259086" y="6483119"/>
            <a:ext cx="932914" cy="365125"/>
          </a:xfrm>
        </p:spPr>
        <p:txBody>
          <a:bodyPr/>
          <a:lstStyle/>
          <a:p>
            <a:fld id="{8A8D161C-3EB9-424C-88A0-BF37BCD46FDB}" type="slidenum">
              <a:rPr lang="en-IL" smtClean="0"/>
              <a:t>4</a:t>
            </a:fld>
            <a:endParaRPr lang="en-IL"/>
          </a:p>
        </p:txBody>
      </p:sp>
      <p:sp>
        <p:nvSpPr>
          <p:cNvPr id="7" name="Rectangle 6">
            <a:extLst>
              <a:ext uri="{FF2B5EF4-FFF2-40B4-BE49-F238E27FC236}">
                <a16:creationId xmlns:a16="http://schemas.microsoft.com/office/drawing/2014/main" id="{072C67B0-0B6D-423A-917A-12F439A300FB}"/>
              </a:ext>
            </a:extLst>
          </p:cNvPr>
          <p:cNvSpPr/>
          <p:nvPr/>
        </p:nvSpPr>
        <p:spPr>
          <a:xfrm>
            <a:off x="218725" y="1054041"/>
            <a:ext cx="11843249" cy="954107"/>
          </a:xfrm>
          <a:prstGeom prst="rect">
            <a:avLst/>
          </a:prstGeom>
        </p:spPr>
        <p:txBody>
          <a:bodyPr wrap="square">
            <a:spAutoFit/>
          </a:bodyPr>
          <a:lstStyle/>
          <a:p>
            <a:pPr marL="457200" indent="-457200">
              <a:buFont typeface="Arial" panose="020B0604020202020204" pitchFamily="34" charset="0"/>
              <a:buChar char="•"/>
            </a:pPr>
            <a:r>
              <a:rPr lang="en-IL" sz="2800" dirty="0"/>
              <a:t>Cohn-Kanade (CK) database</a:t>
            </a:r>
            <a:r>
              <a:rPr lang="en-US" sz="2800" dirty="0"/>
              <a:t> (2010)</a:t>
            </a:r>
          </a:p>
          <a:p>
            <a:pPr marL="457200" indent="-457200">
              <a:buFont typeface="Arial" panose="020B0604020202020204" pitchFamily="34" charset="0"/>
              <a:buChar char="•"/>
            </a:pPr>
            <a:r>
              <a:rPr lang="en-US" sz="2800" b="1" dirty="0"/>
              <a:t>117</a:t>
            </a:r>
            <a:r>
              <a:rPr lang="en-US" sz="2800" dirty="0"/>
              <a:t> participants, </a:t>
            </a:r>
            <a:r>
              <a:rPr lang="en-US" sz="2800" b="1" dirty="0"/>
              <a:t>7</a:t>
            </a:r>
            <a:r>
              <a:rPr lang="en-US" sz="2800" dirty="0"/>
              <a:t> emotions, </a:t>
            </a:r>
            <a:r>
              <a:rPr lang="en-US" sz="2800" b="1" dirty="0"/>
              <a:t>317</a:t>
            </a:r>
            <a:r>
              <a:rPr lang="en-US" sz="2800" dirty="0"/>
              <a:t> short movies</a:t>
            </a:r>
          </a:p>
        </p:txBody>
      </p:sp>
      <p:pic>
        <p:nvPicPr>
          <p:cNvPr id="7170" name="Picture 2" descr="Affectiva Enters Gaming Market with Emotion AI Technology - Gaming Cypher">
            <a:extLst>
              <a:ext uri="{FF2B5EF4-FFF2-40B4-BE49-F238E27FC236}">
                <a16:creationId xmlns:a16="http://schemas.microsoft.com/office/drawing/2014/main" id="{08C160E1-3EE2-4FDA-96BD-F12081C76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833" y="3591323"/>
            <a:ext cx="3128633" cy="1470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video-to-gif output image]">
            <a:extLst>
              <a:ext uri="{FF2B5EF4-FFF2-40B4-BE49-F238E27FC236}">
                <a16:creationId xmlns:a16="http://schemas.microsoft.com/office/drawing/2014/main" id="{FB69E309-2DE6-4B33-BE58-A1A6A3F5EC3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3489" y="3104535"/>
            <a:ext cx="3195063" cy="2444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8645C3-9272-4BE5-937B-6A0EAC924402}"/>
              </a:ext>
            </a:extLst>
          </p:cNvPr>
          <p:cNvPicPr>
            <a:picLocks noChangeAspect="1"/>
          </p:cNvPicPr>
          <p:nvPr/>
        </p:nvPicPr>
        <p:blipFill rotWithShape="1">
          <a:blip r:embed="rId6"/>
          <a:srcRect r="69856" b="18201"/>
          <a:stretch/>
        </p:blipFill>
        <p:spPr>
          <a:xfrm>
            <a:off x="8552613" y="2641116"/>
            <a:ext cx="3388034" cy="3451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19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fade">
                                      <p:cBhvr>
                                        <p:cTn id="21" dur="500"/>
                                        <p:tgtEl>
                                          <p:spTgt spid="71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video-to-gif output image]">
            <a:extLst>
              <a:ext uri="{FF2B5EF4-FFF2-40B4-BE49-F238E27FC236}">
                <a16:creationId xmlns:a16="http://schemas.microsoft.com/office/drawing/2014/main" id="{5C56E8C7-6B8F-4C6C-8702-EBADAC8B834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4582" y="1021792"/>
            <a:ext cx="6293353" cy="48144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B6238D-F7D9-4102-AB74-6539FBF2B4E7}"/>
              </a:ext>
            </a:extLst>
          </p:cNvPr>
          <p:cNvPicPr>
            <a:picLocks noChangeAspect="1"/>
          </p:cNvPicPr>
          <p:nvPr/>
        </p:nvPicPr>
        <p:blipFill>
          <a:blip r:embed="rId4"/>
          <a:stretch>
            <a:fillRect/>
          </a:stretch>
        </p:blipFill>
        <p:spPr>
          <a:xfrm>
            <a:off x="3998948" y="1001914"/>
            <a:ext cx="6338926" cy="4868754"/>
          </a:xfrm>
          <a:prstGeom prst="rect">
            <a:avLst/>
          </a:prstGeom>
        </p:spPr>
      </p:pic>
      <p:sp>
        <p:nvSpPr>
          <p:cNvPr id="2" name="Slide Number Placeholder 1">
            <a:extLst>
              <a:ext uri="{FF2B5EF4-FFF2-40B4-BE49-F238E27FC236}">
                <a16:creationId xmlns:a16="http://schemas.microsoft.com/office/drawing/2014/main" id="{C50F29F8-E571-456B-91F3-678ECE62466F}"/>
              </a:ext>
            </a:extLst>
          </p:cNvPr>
          <p:cNvSpPr>
            <a:spLocks noGrp="1"/>
          </p:cNvSpPr>
          <p:nvPr>
            <p:ph type="sldNum" sz="quarter" idx="12"/>
          </p:nvPr>
        </p:nvSpPr>
        <p:spPr>
          <a:xfrm>
            <a:off x="11696669" y="6480283"/>
            <a:ext cx="495330" cy="365125"/>
          </a:xfrm>
        </p:spPr>
        <p:txBody>
          <a:bodyPr/>
          <a:lstStyle/>
          <a:p>
            <a:fld id="{8A8D161C-3EB9-424C-88A0-BF37BCD46FDB}" type="slidenum">
              <a:rPr lang="en-IL" smtClean="0"/>
              <a:t>5</a:t>
            </a:fld>
            <a:endParaRPr lang="en-IL" dirty="0"/>
          </a:p>
        </p:txBody>
      </p:sp>
      <p:graphicFrame>
        <p:nvGraphicFramePr>
          <p:cNvPr id="5" name="Table 4">
            <a:extLst>
              <a:ext uri="{FF2B5EF4-FFF2-40B4-BE49-F238E27FC236}">
                <a16:creationId xmlns:a16="http://schemas.microsoft.com/office/drawing/2014/main" id="{329508EC-45EE-4CAD-A301-E83C52796BDD}"/>
              </a:ext>
            </a:extLst>
          </p:cNvPr>
          <p:cNvGraphicFramePr>
            <a:graphicFrameLocks noGrp="1"/>
          </p:cNvGraphicFramePr>
          <p:nvPr>
            <p:extLst>
              <p:ext uri="{D42A27DB-BD31-4B8C-83A1-F6EECF244321}">
                <p14:modId xmlns:p14="http://schemas.microsoft.com/office/powerpoint/2010/main" val="3695794151"/>
              </p:ext>
            </p:extLst>
          </p:nvPr>
        </p:nvGraphicFramePr>
        <p:xfrm>
          <a:off x="1002384" y="491252"/>
          <a:ext cx="2529602" cy="5806440"/>
        </p:xfrm>
        <a:graphic>
          <a:graphicData uri="http://schemas.openxmlformats.org/drawingml/2006/table">
            <a:tbl>
              <a:tblPr>
                <a:tableStyleId>{2D5ABB26-0587-4C30-8999-92F81FD0307C}</a:tableStyleId>
              </a:tblPr>
              <a:tblGrid>
                <a:gridCol w="2529602">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Furrow</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r h="37907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Raise</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Closure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Widen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Inner Brow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Lid Tighten</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200" u="none" strike="noStrike" kern="1200" dirty="0">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Nose Wrinkle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5775200"/>
                  </a:ext>
                </a:extLst>
              </a:tr>
              <a:tr h="3810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Corner Depressor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016889791"/>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Upper Lip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018108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Suck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205149415"/>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Press</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84954330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Mouth Open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145215520"/>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Chin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0688387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Smirk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20980128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Pucker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921893909"/>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Cheek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6350119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err="1">
                          <a:effectLst/>
                          <a:latin typeface="Intel Clear" panose="020B0604020203020204" pitchFamily="34" charset="0"/>
                          <a:ea typeface="Intel Clear" panose="020B0604020203020204" pitchFamily="34" charset="0"/>
                          <a:cs typeface="Intel Clear" panose="020B0604020203020204" pitchFamily="34" charset="0"/>
                        </a:rPr>
                        <a:t>Dimpler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927981940"/>
                  </a:ext>
                </a:extLst>
              </a:tr>
              <a:tr h="21951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Stretch</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45692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Jaw Drop</a:t>
                      </a:r>
                      <a:endParaRPr lang="he-IL" sz="1600" u="none" strike="noStrike" kern="1200" dirty="0">
                        <a:effectLst/>
                        <a:latin typeface="Intel Clear" panose="020B0604020203020204" pitchFamily="34" charset="0"/>
                        <a:ea typeface="Intel Clear" panose="020B0604020203020204" pitchFamily="34" charset="0"/>
                      </a:endParaRPr>
                    </a:p>
                    <a:p>
                      <a:pPr marL="342900" indent="-342900" algn="l" defTabSz="914400" rtl="0" eaLnBrk="1" fontAlgn="b" latinLnBrk="0" hangingPunct="1">
                        <a:buFont typeface="Arial" panose="020B0604020202020204" pitchFamily="34" charset="0"/>
                        <a:buChar char="•"/>
                      </a:pPr>
                      <a:endParaRPr lang="en-US" sz="8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0742763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Pitch</a:t>
                      </a:r>
                    </a:p>
                  </a:txBody>
                  <a:tcPr marL="9525" marR="9525" marT="9525" marB="0" anchor="b"/>
                </a:tc>
                <a:extLst>
                  <a:ext uri="{0D108BD9-81ED-4DB2-BD59-A6C34878D82A}">
                    <a16:rowId xmlns:a16="http://schemas.microsoft.com/office/drawing/2014/main" val="6885081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Yaw</a:t>
                      </a:r>
                    </a:p>
                  </a:txBody>
                  <a:tcPr marL="9525" marR="9525" marT="9525" marB="0" anchor="b"/>
                </a:tc>
                <a:extLst>
                  <a:ext uri="{0D108BD9-81ED-4DB2-BD59-A6C34878D82A}">
                    <a16:rowId xmlns:a16="http://schemas.microsoft.com/office/drawing/2014/main" val="327885298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Roll</a:t>
                      </a:r>
                    </a:p>
                  </a:txBody>
                  <a:tcPr marL="9525" marR="9525" marT="9525" marB="0" anchor="b"/>
                </a:tc>
                <a:extLst>
                  <a:ext uri="{0D108BD9-81ED-4DB2-BD59-A6C34878D82A}">
                    <a16:rowId xmlns:a16="http://schemas.microsoft.com/office/drawing/2014/main" val="556805088"/>
                  </a:ext>
                </a:extLst>
              </a:tr>
            </a:tbl>
          </a:graphicData>
        </a:graphic>
      </p:graphicFrame>
      <p:sp>
        <p:nvSpPr>
          <p:cNvPr id="4" name="Rectangle 3">
            <a:extLst>
              <a:ext uri="{FF2B5EF4-FFF2-40B4-BE49-F238E27FC236}">
                <a16:creationId xmlns:a16="http://schemas.microsoft.com/office/drawing/2014/main" id="{BF0287E0-E8BE-4097-89B7-A4FC76DF5257}"/>
              </a:ext>
            </a:extLst>
          </p:cNvPr>
          <p:cNvSpPr/>
          <p:nvPr/>
        </p:nvSpPr>
        <p:spPr>
          <a:xfrm>
            <a:off x="1002384" y="0"/>
            <a:ext cx="1618841" cy="461665"/>
          </a:xfrm>
          <a:prstGeom prst="rect">
            <a:avLst/>
          </a:prstGeom>
        </p:spPr>
        <p:txBody>
          <a:bodyPr wrap="none">
            <a:spAutoFit/>
          </a:bodyPr>
          <a:lstStyle/>
          <a:p>
            <a:r>
              <a:rPr lang="en-US" sz="2400" b="1" u="sng" dirty="0">
                <a:ln w="0"/>
              </a:rPr>
              <a:t>22 features</a:t>
            </a:r>
          </a:p>
        </p:txBody>
      </p:sp>
      <p:sp>
        <p:nvSpPr>
          <p:cNvPr id="6" name="Rectangle: Rounded Corners 5">
            <a:extLst>
              <a:ext uri="{FF2B5EF4-FFF2-40B4-BE49-F238E27FC236}">
                <a16:creationId xmlns:a16="http://schemas.microsoft.com/office/drawing/2014/main" id="{67D3269A-FA4D-46DB-A995-7E6DEB1523A1}"/>
              </a:ext>
            </a:extLst>
          </p:cNvPr>
          <p:cNvSpPr/>
          <p:nvPr/>
        </p:nvSpPr>
        <p:spPr>
          <a:xfrm>
            <a:off x="5906258" y="2718300"/>
            <a:ext cx="2196548" cy="964096"/>
          </a:xfrm>
          <a:custGeom>
            <a:avLst/>
            <a:gdLst>
              <a:gd name="connsiteX0" fmla="*/ 0 w 2196548"/>
              <a:gd name="connsiteY0" fmla="*/ 160686 h 964096"/>
              <a:gd name="connsiteX1" fmla="*/ 160686 w 2196548"/>
              <a:gd name="connsiteY1" fmla="*/ 0 h 964096"/>
              <a:gd name="connsiteX2" fmla="*/ 804496 w 2196548"/>
              <a:gd name="connsiteY2" fmla="*/ 0 h 964096"/>
              <a:gd name="connsiteX3" fmla="*/ 1392052 w 2196548"/>
              <a:gd name="connsiteY3" fmla="*/ 0 h 964096"/>
              <a:gd name="connsiteX4" fmla="*/ 2035862 w 2196548"/>
              <a:gd name="connsiteY4" fmla="*/ 0 h 964096"/>
              <a:gd name="connsiteX5" fmla="*/ 2196548 w 2196548"/>
              <a:gd name="connsiteY5" fmla="*/ 160686 h 964096"/>
              <a:gd name="connsiteX6" fmla="*/ 2196548 w 2196548"/>
              <a:gd name="connsiteY6" fmla="*/ 803410 h 964096"/>
              <a:gd name="connsiteX7" fmla="*/ 2035862 w 2196548"/>
              <a:gd name="connsiteY7" fmla="*/ 964096 h 964096"/>
              <a:gd name="connsiteX8" fmla="*/ 1410803 w 2196548"/>
              <a:gd name="connsiteY8" fmla="*/ 964096 h 964096"/>
              <a:gd name="connsiteX9" fmla="*/ 823248 w 2196548"/>
              <a:gd name="connsiteY9" fmla="*/ 964096 h 964096"/>
              <a:gd name="connsiteX10" fmla="*/ 160686 w 2196548"/>
              <a:gd name="connsiteY10" fmla="*/ 964096 h 964096"/>
              <a:gd name="connsiteX11" fmla="*/ 0 w 2196548"/>
              <a:gd name="connsiteY11" fmla="*/ 803410 h 964096"/>
              <a:gd name="connsiteX12" fmla="*/ 0 w 2196548"/>
              <a:gd name="connsiteY12" fmla="*/ 160686 h 9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548" h="964096" extrusionOk="0">
                <a:moveTo>
                  <a:pt x="0" y="160686"/>
                </a:moveTo>
                <a:cubicBezTo>
                  <a:pt x="2976" y="71208"/>
                  <a:pt x="84631" y="9725"/>
                  <a:pt x="160686" y="0"/>
                </a:cubicBezTo>
                <a:cubicBezTo>
                  <a:pt x="362724" y="18012"/>
                  <a:pt x="554547" y="20099"/>
                  <a:pt x="804496" y="0"/>
                </a:cubicBezTo>
                <a:cubicBezTo>
                  <a:pt x="1054445" y="-20099"/>
                  <a:pt x="1200973" y="-28608"/>
                  <a:pt x="1392052" y="0"/>
                </a:cubicBezTo>
                <a:cubicBezTo>
                  <a:pt x="1583131" y="28608"/>
                  <a:pt x="1836420" y="-21321"/>
                  <a:pt x="2035862" y="0"/>
                </a:cubicBezTo>
                <a:cubicBezTo>
                  <a:pt x="2111869" y="11825"/>
                  <a:pt x="2178210" y="73550"/>
                  <a:pt x="2196548" y="160686"/>
                </a:cubicBezTo>
                <a:cubicBezTo>
                  <a:pt x="2204003" y="476487"/>
                  <a:pt x="2195292" y="546609"/>
                  <a:pt x="2196548" y="803410"/>
                </a:cubicBezTo>
                <a:cubicBezTo>
                  <a:pt x="2199002" y="892837"/>
                  <a:pt x="2114617" y="961969"/>
                  <a:pt x="2035862" y="964096"/>
                </a:cubicBezTo>
                <a:cubicBezTo>
                  <a:pt x="1774676" y="951456"/>
                  <a:pt x="1684624" y="949066"/>
                  <a:pt x="1410803" y="964096"/>
                </a:cubicBezTo>
                <a:cubicBezTo>
                  <a:pt x="1136982" y="979126"/>
                  <a:pt x="1094466" y="942975"/>
                  <a:pt x="823248" y="964096"/>
                </a:cubicBezTo>
                <a:cubicBezTo>
                  <a:pt x="552030" y="985217"/>
                  <a:pt x="432462" y="938696"/>
                  <a:pt x="160686" y="964096"/>
                </a:cubicBezTo>
                <a:cubicBezTo>
                  <a:pt x="78354" y="961514"/>
                  <a:pt x="-10930" y="884188"/>
                  <a:pt x="0" y="803410"/>
                </a:cubicBezTo>
                <a:cubicBezTo>
                  <a:pt x="20159" y="486558"/>
                  <a:pt x="3980" y="404916"/>
                  <a:pt x="0" y="16068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72C28425-AE85-427A-A905-6FC12832D177}"/>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2C8920CA-6615-4799-BDC9-4E4844BA7548}"/>
              </a:ext>
            </a:extLst>
          </p:cNvPr>
          <p:cNvSpPr/>
          <p:nvPr/>
        </p:nvSpPr>
        <p:spPr>
          <a:xfrm>
            <a:off x="893282" y="491252"/>
            <a:ext cx="2196548" cy="1467908"/>
          </a:xfrm>
          <a:custGeom>
            <a:avLst/>
            <a:gdLst>
              <a:gd name="connsiteX0" fmla="*/ 0 w 2196548"/>
              <a:gd name="connsiteY0" fmla="*/ 244656 h 1467908"/>
              <a:gd name="connsiteX1" fmla="*/ 244656 w 2196548"/>
              <a:gd name="connsiteY1" fmla="*/ 0 h 1467908"/>
              <a:gd name="connsiteX2" fmla="*/ 830807 w 2196548"/>
              <a:gd name="connsiteY2" fmla="*/ 0 h 1467908"/>
              <a:gd name="connsiteX3" fmla="*/ 1365741 w 2196548"/>
              <a:gd name="connsiteY3" fmla="*/ 0 h 1467908"/>
              <a:gd name="connsiteX4" fmla="*/ 1951892 w 2196548"/>
              <a:gd name="connsiteY4" fmla="*/ 0 h 1467908"/>
              <a:gd name="connsiteX5" fmla="*/ 2196548 w 2196548"/>
              <a:gd name="connsiteY5" fmla="*/ 244656 h 1467908"/>
              <a:gd name="connsiteX6" fmla="*/ 2196548 w 2196548"/>
              <a:gd name="connsiteY6" fmla="*/ 743740 h 1467908"/>
              <a:gd name="connsiteX7" fmla="*/ 2196548 w 2196548"/>
              <a:gd name="connsiteY7" fmla="*/ 1223252 h 1467908"/>
              <a:gd name="connsiteX8" fmla="*/ 1951892 w 2196548"/>
              <a:gd name="connsiteY8" fmla="*/ 1467908 h 1467908"/>
              <a:gd name="connsiteX9" fmla="*/ 1348669 w 2196548"/>
              <a:gd name="connsiteY9" fmla="*/ 1467908 h 1467908"/>
              <a:gd name="connsiteX10" fmla="*/ 745445 w 2196548"/>
              <a:gd name="connsiteY10" fmla="*/ 1467908 h 1467908"/>
              <a:gd name="connsiteX11" fmla="*/ 244656 w 2196548"/>
              <a:gd name="connsiteY11" fmla="*/ 1467908 h 1467908"/>
              <a:gd name="connsiteX12" fmla="*/ 0 w 2196548"/>
              <a:gd name="connsiteY12" fmla="*/ 1223252 h 1467908"/>
              <a:gd name="connsiteX13" fmla="*/ 0 w 2196548"/>
              <a:gd name="connsiteY13" fmla="*/ 753526 h 1467908"/>
              <a:gd name="connsiteX14" fmla="*/ 0 w 2196548"/>
              <a:gd name="connsiteY14" fmla="*/ 244656 h 146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6548" h="1467908" extrusionOk="0">
                <a:moveTo>
                  <a:pt x="0" y="244656"/>
                </a:moveTo>
                <a:cubicBezTo>
                  <a:pt x="18421" y="104994"/>
                  <a:pt x="125182" y="11992"/>
                  <a:pt x="244656" y="0"/>
                </a:cubicBezTo>
                <a:cubicBezTo>
                  <a:pt x="438664" y="24313"/>
                  <a:pt x="539412" y="-23619"/>
                  <a:pt x="830807" y="0"/>
                </a:cubicBezTo>
                <a:cubicBezTo>
                  <a:pt x="1122202" y="23619"/>
                  <a:pt x="1158170" y="-24081"/>
                  <a:pt x="1365741" y="0"/>
                </a:cubicBezTo>
                <a:cubicBezTo>
                  <a:pt x="1573312" y="24081"/>
                  <a:pt x="1730110" y="-9128"/>
                  <a:pt x="1951892" y="0"/>
                </a:cubicBezTo>
                <a:cubicBezTo>
                  <a:pt x="2064296" y="21089"/>
                  <a:pt x="2174059" y="111508"/>
                  <a:pt x="2196548" y="244656"/>
                </a:cubicBezTo>
                <a:cubicBezTo>
                  <a:pt x="2212703" y="432778"/>
                  <a:pt x="2177439" y="600114"/>
                  <a:pt x="2196548" y="743740"/>
                </a:cubicBezTo>
                <a:cubicBezTo>
                  <a:pt x="2215657" y="887366"/>
                  <a:pt x="2189642" y="1041116"/>
                  <a:pt x="2196548" y="1223252"/>
                </a:cubicBezTo>
                <a:cubicBezTo>
                  <a:pt x="2183309" y="1349210"/>
                  <a:pt x="2104351" y="1483251"/>
                  <a:pt x="1951892" y="1467908"/>
                </a:cubicBezTo>
                <a:cubicBezTo>
                  <a:pt x="1687795" y="1482498"/>
                  <a:pt x="1476543" y="1477830"/>
                  <a:pt x="1348669" y="1467908"/>
                </a:cubicBezTo>
                <a:cubicBezTo>
                  <a:pt x="1220795" y="1457986"/>
                  <a:pt x="1039761" y="1496295"/>
                  <a:pt x="745445" y="1467908"/>
                </a:cubicBezTo>
                <a:cubicBezTo>
                  <a:pt x="451129" y="1439521"/>
                  <a:pt x="493033" y="1457703"/>
                  <a:pt x="244656" y="1467908"/>
                </a:cubicBezTo>
                <a:cubicBezTo>
                  <a:pt x="112407" y="1477257"/>
                  <a:pt x="15411" y="1368529"/>
                  <a:pt x="0" y="1223252"/>
                </a:cubicBezTo>
                <a:cubicBezTo>
                  <a:pt x="19230" y="1021083"/>
                  <a:pt x="-8445" y="963849"/>
                  <a:pt x="0" y="753526"/>
                </a:cubicBezTo>
                <a:cubicBezTo>
                  <a:pt x="8445" y="543203"/>
                  <a:pt x="23325" y="388959"/>
                  <a:pt x="0" y="24465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EFC5DCB4-2096-472C-99F4-ABE907FB5855}"/>
              </a:ext>
            </a:extLst>
          </p:cNvPr>
          <p:cNvSpPr/>
          <p:nvPr/>
        </p:nvSpPr>
        <p:spPr>
          <a:xfrm>
            <a:off x="843947" y="2413099"/>
            <a:ext cx="2642466" cy="3044636"/>
          </a:xfrm>
          <a:custGeom>
            <a:avLst/>
            <a:gdLst>
              <a:gd name="connsiteX0" fmla="*/ 0 w 2642466"/>
              <a:gd name="connsiteY0" fmla="*/ 251589 h 3044636"/>
              <a:gd name="connsiteX1" fmla="*/ 251589 w 2642466"/>
              <a:gd name="connsiteY1" fmla="*/ 0 h 3044636"/>
              <a:gd name="connsiteX2" fmla="*/ 807804 w 2642466"/>
              <a:gd name="connsiteY2" fmla="*/ 0 h 3044636"/>
              <a:gd name="connsiteX3" fmla="*/ 1299840 w 2642466"/>
              <a:gd name="connsiteY3" fmla="*/ 0 h 3044636"/>
              <a:gd name="connsiteX4" fmla="*/ 1877448 w 2642466"/>
              <a:gd name="connsiteY4" fmla="*/ 0 h 3044636"/>
              <a:gd name="connsiteX5" fmla="*/ 2390877 w 2642466"/>
              <a:gd name="connsiteY5" fmla="*/ 0 h 3044636"/>
              <a:gd name="connsiteX6" fmla="*/ 2642466 w 2642466"/>
              <a:gd name="connsiteY6" fmla="*/ 251589 h 3044636"/>
              <a:gd name="connsiteX7" fmla="*/ 2642466 w 2642466"/>
              <a:gd name="connsiteY7" fmla="*/ 861539 h 3044636"/>
              <a:gd name="connsiteX8" fmla="*/ 2642466 w 2642466"/>
              <a:gd name="connsiteY8" fmla="*/ 1446074 h 3044636"/>
              <a:gd name="connsiteX9" fmla="*/ 2642466 w 2642466"/>
              <a:gd name="connsiteY9" fmla="*/ 2106853 h 3044636"/>
              <a:gd name="connsiteX10" fmla="*/ 2642466 w 2642466"/>
              <a:gd name="connsiteY10" fmla="*/ 2793047 h 3044636"/>
              <a:gd name="connsiteX11" fmla="*/ 2390877 w 2642466"/>
              <a:gd name="connsiteY11" fmla="*/ 3044636 h 3044636"/>
              <a:gd name="connsiteX12" fmla="*/ 1898841 w 2642466"/>
              <a:gd name="connsiteY12" fmla="*/ 3044636 h 3044636"/>
              <a:gd name="connsiteX13" fmla="*/ 1385412 w 2642466"/>
              <a:gd name="connsiteY13" fmla="*/ 3044636 h 3044636"/>
              <a:gd name="connsiteX14" fmla="*/ 850590 w 2642466"/>
              <a:gd name="connsiteY14" fmla="*/ 3044636 h 3044636"/>
              <a:gd name="connsiteX15" fmla="*/ 251589 w 2642466"/>
              <a:gd name="connsiteY15" fmla="*/ 3044636 h 3044636"/>
              <a:gd name="connsiteX16" fmla="*/ 0 w 2642466"/>
              <a:gd name="connsiteY16" fmla="*/ 2793047 h 3044636"/>
              <a:gd name="connsiteX17" fmla="*/ 0 w 2642466"/>
              <a:gd name="connsiteY17" fmla="*/ 2183097 h 3044636"/>
              <a:gd name="connsiteX18" fmla="*/ 0 w 2642466"/>
              <a:gd name="connsiteY18" fmla="*/ 1496903 h 3044636"/>
              <a:gd name="connsiteX19" fmla="*/ 0 w 2642466"/>
              <a:gd name="connsiteY19" fmla="*/ 937783 h 3044636"/>
              <a:gd name="connsiteX20" fmla="*/ 0 w 2642466"/>
              <a:gd name="connsiteY20" fmla="*/ 251589 h 30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2466" h="3044636" extrusionOk="0">
                <a:moveTo>
                  <a:pt x="0" y="251589"/>
                </a:moveTo>
                <a:cubicBezTo>
                  <a:pt x="16481" y="108576"/>
                  <a:pt x="138093" y="19508"/>
                  <a:pt x="251589" y="0"/>
                </a:cubicBezTo>
                <a:cubicBezTo>
                  <a:pt x="383932" y="-10442"/>
                  <a:pt x="617511" y="10201"/>
                  <a:pt x="807804" y="0"/>
                </a:cubicBezTo>
                <a:cubicBezTo>
                  <a:pt x="998097" y="-10201"/>
                  <a:pt x="1112082" y="-8587"/>
                  <a:pt x="1299840" y="0"/>
                </a:cubicBezTo>
                <a:cubicBezTo>
                  <a:pt x="1487598" y="8587"/>
                  <a:pt x="1677777" y="10939"/>
                  <a:pt x="1877448" y="0"/>
                </a:cubicBezTo>
                <a:cubicBezTo>
                  <a:pt x="2077119" y="-10939"/>
                  <a:pt x="2176764" y="1644"/>
                  <a:pt x="2390877" y="0"/>
                </a:cubicBezTo>
                <a:cubicBezTo>
                  <a:pt x="2496324" y="-1480"/>
                  <a:pt x="2656438" y="94634"/>
                  <a:pt x="2642466" y="251589"/>
                </a:cubicBezTo>
                <a:cubicBezTo>
                  <a:pt x="2664722" y="406889"/>
                  <a:pt x="2627890" y="619886"/>
                  <a:pt x="2642466" y="861539"/>
                </a:cubicBezTo>
                <a:cubicBezTo>
                  <a:pt x="2657043" y="1103192"/>
                  <a:pt x="2643933" y="1174807"/>
                  <a:pt x="2642466" y="1446074"/>
                </a:cubicBezTo>
                <a:cubicBezTo>
                  <a:pt x="2640999" y="1717342"/>
                  <a:pt x="2647589" y="1844766"/>
                  <a:pt x="2642466" y="2106853"/>
                </a:cubicBezTo>
                <a:cubicBezTo>
                  <a:pt x="2637343" y="2368940"/>
                  <a:pt x="2651455" y="2495815"/>
                  <a:pt x="2642466" y="2793047"/>
                </a:cubicBezTo>
                <a:cubicBezTo>
                  <a:pt x="2625008" y="2937893"/>
                  <a:pt x="2517077" y="3053020"/>
                  <a:pt x="2390877" y="3044636"/>
                </a:cubicBezTo>
                <a:cubicBezTo>
                  <a:pt x="2266446" y="3055986"/>
                  <a:pt x="2020617" y="3050835"/>
                  <a:pt x="1898841" y="3044636"/>
                </a:cubicBezTo>
                <a:cubicBezTo>
                  <a:pt x="1777065" y="3038437"/>
                  <a:pt x="1499796" y="3052914"/>
                  <a:pt x="1385412" y="3044636"/>
                </a:cubicBezTo>
                <a:cubicBezTo>
                  <a:pt x="1271028" y="3036358"/>
                  <a:pt x="1065799" y="3023769"/>
                  <a:pt x="850590" y="3044636"/>
                </a:cubicBezTo>
                <a:cubicBezTo>
                  <a:pt x="635381" y="3065503"/>
                  <a:pt x="550641" y="3052030"/>
                  <a:pt x="251589" y="3044636"/>
                </a:cubicBezTo>
                <a:cubicBezTo>
                  <a:pt x="129165" y="3025289"/>
                  <a:pt x="17803" y="2902189"/>
                  <a:pt x="0" y="2793047"/>
                </a:cubicBezTo>
                <a:cubicBezTo>
                  <a:pt x="-11866" y="2616285"/>
                  <a:pt x="-9267" y="2462311"/>
                  <a:pt x="0" y="2183097"/>
                </a:cubicBezTo>
                <a:cubicBezTo>
                  <a:pt x="9267" y="1903883"/>
                  <a:pt x="15534" y="1699982"/>
                  <a:pt x="0" y="1496903"/>
                </a:cubicBezTo>
                <a:cubicBezTo>
                  <a:pt x="-15534" y="1293824"/>
                  <a:pt x="12806" y="1192586"/>
                  <a:pt x="0" y="937783"/>
                </a:cubicBezTo>
                <a:cubicBezTo>
                  <a:pt x="-12806" y="682980"/>
                  <a:pt x="-4579" y="547329"/>
                  <a:pt x="0" y="251589"/>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EBC639F6-651F-4D70-A55F-9A2133F83EA1}"/>
              </a:ext>
            </a:extLst>
          </p:cNvPr>
          <p:cNvSpPr/>
          <p:nvPr/>
        </p:nvSpPr>
        <p:spPr>
          <a:xfrm>
            <a:off x="5683299" y="4121144"/>
            <a:ext cx="2642466" cy="573329"/>
          </a:xfrm>
          <a:custGeom>
            <a:avLst/>
            <a:gdLst>
              <a:gd name="connsiteX0" fmla="*/ 0 w 2642466"/>
              <a:gd name="connsiteY0" fmla="*/ 54587 h 573329"/>
              <a:gd name="connsiteX1" fmla="*/ 54587 w 2642466"/>
              <a:gd name="connsiteY1" fmla="*/ 0 h 573329"/>
              <a:gd name="connsiteX2" fmla="*/ 713243 w 2642466"/>
              <a:gd name="connsiteY2" fmla="*/ 0 h 573329"/>
              <a:gd name="connsiteX3" fmla="*/ 1295900 w 2642466"/>
              <a:gd name="connsiteY3" fmla="*/ 0 h 573329"/>
              <a:gd name="connsiteX4" fmla="*/ 1979889 w 2642466"/>
              <a:gd name="connsiteY4" fmla="*/ 0 h 573329"/>
              <a:gd name="connsiteX5" fmla="*/ 2587879 w 2642466"/>
              <a:gd name="connsiteY5" fmla="*/ 0 h 573329"/>
              <a:gd name="connsiteX6" fmla="*/ 2642466 w 2642466"/>
              <a:gd name="connsiteY6" fmla="*/ 54587 h 573329"/>
              <a:gd name="connsiteX7" fmla="*/ 2642466 w 2642466"/>
              <a:gd name="connsiteY7" fmla="*/ 518742 h 573329"/>
              <a:gd name="connsiteX8" fmla="*/ 2587879 w 2642466"/>
              <a:gd name="connsiteY8" fmla="*/ 573329 h 573329"/>
              <a:gd name="connsiteX9" fmla="*/ 1903890 w 2642466"/>
              <a:gd name="connsiteY9" fmla="*/ 573329 h 573329"/>
              <a:gd name="connsiteX10" fmla="*/ 1219901 w 2642466"/>
              <a:gd name="connsiteY10" fmla="*/ 573329 h 573329"/>
              <a:gd name="connsiteX11" fmla="*/ 637244 w 2642466"/>
              <a:gd name="connsiteY11" fmla="*/ 573329 h 573329"/>
              <a:gd name="connsiteX12" fmla="*/ 54587 w 2642466"/>
              <a:gd name="connsiteY12" fmla="*/ 573329 h 573329"/>
              <a:gd name="connsiteX13" fmla="*/ 0 w 2642466"/>
              <a:gd name="connsiteY13" fmla="*/ 518742 h 573329"/>
              <a:gd name="connsiteX14" fmla="*/ 0 w 2642466"/>
              <a:gd name="connsiteY14" fmla="*/ 54587 h 57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2466" h="573329" extrusionOk="0">
                <a:moveTo>
                  <a:pt x="0" y="54587"/>
                </a:moveTo>
                <a:cubicBezTo>
                  <a:pt x="1752" y="24007"/>
                  <a:pt x="28253" y="2923"/>
                  <a:pt x="54587" y="0"/>
                </a:cubicBezTo>
                <a:cubicBezTo>
                  <a:pt x="347394" y="11518"/>
                  <a:pt x="560636" y="32485"/>
                  <a:pt x="713243" y="0"/>
                </a:cubicBezTo>
                <a:cubicBezTo>
                  <a:pt x="865850" y="-32485"/>
                  <a:pt x="1090201" y="-20791"/>
                  <a:pt x="1295900" y="0"/>
                </a:cubicBezTo>
                <a:cubicBezTo>
                  <a:pt x="1501599" y="20791"/>
                  <a:pt x="1743982" y="20568"/>
                  <a:pt x="1979889" y="0"/>
                </a:cubicBezTo>
                <a:cubicBezTo>
                  <a:pt x="2215796" y="-20568"/>
                  <a:pt x="2317577" y="-1495"/>
                  <a:pt x="2587879" y="0"/>
                </a:cubicBezTo>
                <a:cubicBezTo>
                  <a:pt x="2613673" y="-192"/>
                  <a:pt x="2645536" y="20483"/>
                  <a:pt x="2642466" y="54587"/>
                </a:cubicBezTo>
                <a:cubicBezTo>
                  <a:pt x="2627661" y="240709"/>
                  <a:pt x="2657218" y="328895"/>
                  <a:pt x="2642466" y="518742"/>
                </a:cubicBezTo>
                <a:cubicBezTo>
                  <a:pt x="2638424" y="546093"/>
                  <a:pt x="2620598" y="575604"/>
                  <a:pt x="2587879" y="573329"/>
                </a:cubicBezTo>
                <a:cubicBezTo>
                  <a:pt x="2323530" y="572444"/>
                  <a:pt x="2111656" y="566848"/>
                  <a:pt x="1903890" y="573329"/>
                </a:cubicBezTo>
                <a:cubicBezTo>
                  <a:pt x="1696124" y="579810"/>
                  <a:pt x="1519993" y="570605"/>
                  <a:pt x="1219901" y="573329"/>
                </a:cubicBezTo>
                <a:cubicBezTo>
                  <a:pt x="919809" y="576053"/>
                  <a:pt x="833039" y="581312"/>
                  <a:pt x="637244" y="573329"/>
                </a:cubicBezTo>
                <a:cubicBezTo>
                  <a:pt x="441449" y="565346"/>
                  <a:pt x="186394" y="548142"/>
                  <a:pt x="54587" y="573329"/>
                </a:cubicBezTo>
                <a:cubicBezTo>
                  <a:pt x="22232" y="573689"/>
                  <a:pt x="-3626" y="545343"/>
                  <a:pt x="0" y="518742"/>
                </a:cubicBezTo>
                <a:cubicBezTo>
                  <a:pt x="2966" y="286770"/>
                  <a:pt x="-20625" y="227273"/>
                  <a:pt x="0" y="54587"/>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Rounded Corners 11">
            <a:extLst>
              <a:ext uri="{FF2B5EF4-FFF2-40B4-BE49-F238E27FC236}">
                <a16:creationId xmlns:a16="http://schemas.microsoft.com/office/drawing/2014/main" id="{3AAB2645-A3AA-49D9-A65A-92EB144A2B50}"/>
              </a:ext>
            </a:extLst>
          </p:cNvPr>
          <p:cNvSpPr/>
          <p:nvPr/>
        </p:nvSpPr>
        <p:spPr>
          <a:xfrm>
            <a:off x="938855" y="1995931"/>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35E9E610-7A7A-42AC-BDB6-0A2D15FC26B4}"/>
              </a:ext>
            </a:extLst>
          </p:cNvPr>
          <p:cNvSpPr/>
          <p:nvPr/>
        </p:nvSpPr>
        <p:spPr>
          <a:xfrm>
            <a:off x="5929044" y="3716264"/>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Rounded Corners 13">
            <a:extLst>
              <a:ext uri="{FF2B5EF4-FFF2-40B4-BE49-F238E27FC236}">
                <a16:creationId xmlns:a16="http://schemas.microsoft.com/office/drawing/2014/main" id="{A61993FE-D419-43D2-8DC2-9072D46E2581}"/>
              </a:ext>
            </a:extLst>
          </p:cNvPr>
          <p:cNvSpPr/>
          <p:nvPr/>
        </p:nvSpPr>
        <p:spPr>
          <a:xfrm>
            <a:off x="919337" y="5503892"/>
            <a:ext cx="1193144" cy="823387"/>
          </a:xfrm>
          <a:custGeom>
            <a:avLst/>
            <a:gdLst>
              <a:gd name="connsiteX0" fmla="*/ 0 w 1193144"/>
              <a:gd name="connsiteY0" fmla="*/ 137234 h 823387"/>
              <a:gd name="connsiteX1" fmla="*/ 137234 w 1193144"/>
              <a:gd name="connsiteY1" fmla="*/ 0 h 823387"/>
              <a:gd name="connsiteX2" fmla="*/ 605759 w 1193144"/>
              <a:gd name="connsiteY2" fmla="*/ 0 h 823387"/>
              <a:gd name="connsiteX3" fmla="*/ 1055910 w 1193144"/>
              <a:gd name="connsiteY3" fmla="*/ 0 h 823387"/>
              <a:gd name="connsiteX4" fmla="*/ 1193144 w 1193144"/>
              <a:gd name="connsiteY4" fmla="*/ 137234 h 823387"/>
              <a:gd name="connsiteX5" fmla="*/ 1193144 w 1193144"/>
              <a:gd name="connsiteY5" fmla="*/ 686153 h 823387"/>
              <a:gd name="connsiteX6" fmla="*/ 1055910 w 1193144"/>
              <a:gd name="connsiteY6" fmla="*/ 823387 h 823387"/>
              <a:gd name="connsiteX7" fmla="*/ 605759 w 1193144"/>
              <a:gd name="connsiteY7" fmla="*/ 823387 h 823387"/>
              <a:gd name="connsiteX8" fmla="*/ 137234 w 1193144"/>
              <a:gd name="connsiteY8" fmla="*/ 823387 h 823387"/>
              <a:gd name="connsiteX9" fmla="*/ 0 w 1193144"/>
              <a:gd name="connsiteY9" fmla="*/ 686153 h 823387"/>
              <a:gd name="connsiteX10" fmla="*/ 0 w 1193144"/>
              <a:gd name="connsiteY10" fmla="*/ 137234 h 82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144" h="823387" extrusionOk="0">
                <a:moveTo>
                  <a:pt x="0" y="137234"/>
                </a:moveTo>
                <a:cubicBezTo>
                  <a:pt x="4478" y="60338"/>
                  <a:pt x="63194" y="1343"/>
                  <a:pt x="137234" y="0"/>
                </a:cubicBezTo>
                <a:cubicBezTo>
                  <a:pt x="261723" y="8846"/>
                  <a:pt x="473430" y="19077"/>
                  <a:pt x="605759" y="0"/>
                </a:cubicBezTo>
                <a:cubicBezTo>
                  <a:pt x="738088" y="-19077"/>
                  <a:pt x="905547" y="18791"/>
                  <a:pt x="1055910" y="0"/>
                </a:cubicBezTo>
                <a:cubicBezTo>
                  <a:pt x="1139778" y="3010"/>
                  <a:pt x="1205811" y="67626"/>
                  <a:pt x="1193144" y="137234"/>
                </a:cubicBezTo>
                <a:cubicBezTo>
                  <a:pt x="1208965" y="339359"/>
                  <a:pt x="1188241" y="510008"/>
                  <a:pt x="1193144" y="686153"/>
                </a:cubicBezTo>
                <a:cubicBezTo>
                  <a:pt x="1191457" y="766397"/>
                  <a:pt x="1146423" y="824241"/>
                  <a:pt x="1055910" y="823387"/>
                </a:cubicBezTo>
                <a:cubicBezTo>
                  <a:pt x="897934" y="822438"/>
                  <a:pt x="749262" y="830678"/>
                  <a:pt x="605759" y="823387"/>
                </a:cubicBezTo>
                <a:cubicBezTo>
                  <a:pt x="462256" y="816096"/>
                  <a:pt x="352739" y="832726"/>
                  <a:pt x="137234" y="823387"/>
                </a:cubicBezTo>
                <a:cubicBezTo>
                  <a:pt x="62769" y="819812"/>
                  <a:pt x="-3970" y="762748"/>
                  <a:pt x="0" y="686153"/>
                </a:cubicBezTo>
                <a:cubicBezTo>
                  <a:pt x="14927" y="416273"/>
                  <a:pt x="-10873" y="302372"/>
                  <a:pt x="0" y="137234"/>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Rounded Corners 14">
            <a:extLst>
              <a:ext uri="{FF2B5EF4-FFF2-40B4-BE49-F238E27FC236}">
                <a16:creationId xmlns:a16="http://schemas.microsoft.com/office/drawing/2014/main" id="{1AB45397-C2E2-440B-A28B-08BC87EE5FEB}"/>
              </a:ext>
            </a:extLst>
          </p:cNvPr>
          <p:cNvSpPr/>
          <p:nvPr/>
        </p:nvSpPr>
        <p:spPr>
          <a:xfrm>
            <a:off x="5163687" y="1323189"/>
            <a:ext cx="3664674" cy="3889833"/>
          </a:xfrm>
          <a:custGeom>
            <a:avLst/>
            <a:gdLst>
              <a:gd name="connsiteX0" fmla="*/ 0 w 3664674"/>
              <a:gd name="connsiteY0" fmla="*/ 610791 h 3889833"/>
              <a:gd name="connsiteX1" fmla="*/ 610791 w 3664674"/>
              <a:gd name="connsiteY1" fmla="*/ 0 h 3889833"/>
              <a:gd name="connsiteX2" fmla="*/ 1245995 w 3664674"/>
              <a:gd name="connsiteY2" fmla="*/ 0 h 3889833"/>
              <a:gd name="connsiteX3" fmla="*/ 1807906 w 3664674"/>
              <a:gd name="connsiteY3" fmla="*/ 0 h 3889833"/>
              <a:gd name="connsiteX4" fmla="*/ 2467541 w 3664674"/>
              <a:gd name="connsiteY4" fmla="*/ 0 h 3889833"/>
              <a:gd name="connsiteX5" fmla="*/ 3053883 w 3664674"/>
              <a:gd name="connsiteY5" fmla="*/ 0 h 3889833"/>
              <a:gd name="connsiteX6" fmla="*/ 3664674 w 3664674"/>
              <a:gd name="connsiteY6" fmla="*/ 610791 h 3889833"/>
              <a:gd name="connsiteX7" fmla="*/ 3664674 w 3664674"/>
              <a:gd name="connsiteY7" fmla="*/ 1251171 h 3889833"/>
              <a:gd name="connsiteX8" fmla="*/ 3664674 w 3664674"/>
              <a:gd name="connsiteY8" fmla="*/ 1864869 h 3889833"/>
              <a:gd name="connsiteX9" fmla="*/ 3664674 w 3664674"/>
              <a:gd name="connsiteY9" fmla="*/ 2558614 h 3889833"/>
              <a:gd name="connsiteX10" fmla="*/ 3664674 w 3664674"/>
              <a:gd name="connsiteY10" fmla="*/ 3279042 h 3889833"/>
              <a:gd name="connsiteX11" fmla="*/ 3053883 w 3664674"/>
              <a:gd name="connsiteY11" fmla="*/ 3889833 h 3889833"/>
              <a:gd name="connsiteX12" fmla="*/ 2491972 w 3664674"/>
              <a:gd name="connsiteY12" fmla="*/ 3889833 h 3889833"/>
              <a:gd name="connsiteX13" fmla="*/ 1905630 w 3664674"/>
              <a:gd name="connsiteY13" fmla="*/ 3889833 h 3889833"/>
              <a:gd name="connsiteX14" fmla="*/ 1294857 w 3664674"/>
              <a:gd name="connsiteY14" fmla="*/ 3889833 h 3889833"/>
              <a:gd name="connsiteX15" fmla="*/ 610791 w 3664674"/>
              <a:gd name="connsiteY15" fmla="*/ 3889833 h 3889833"/>
              <a:gd name="connsiteX16" fmla="*/ 0 w 3664674"/>
              <a:gd name="connsiteY16" fmla="*/ 3279042 h 3889833"/>
              <a:gd name="connsiteX17" fmla="*/ 0 w 3664674"/>
              <a:gd name="connsiteY17" fmla="*/ 2638662 h 3889833"/>
              <a:gd name="connsiteX18" fmla="*/ 0 w 3664674"/>
              <a:gd name="connsiteY18" fmla="*/ 1918234 h 3889833"/>
              <a:gd name="connsiteX19" fmla="*/ 0 w 3664674"/>
              <a:gd name="connsiteY19" fmla="*/ 1331219 h 3889833"/>
              <a:gd name="connsiteX20" fmla="*/ 0 w 3664674"/>
              <a:gd name="connsiteY20" fmla="*/ 610791 h 388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674" h="3889833" extrusionOk="0">
                <a:moveTo>
                  <a:pt x="0" y="610791"/>
                </a:moveTo>
                <a:cubicBezTo>
                  <a:pt x="70411" y="256098"/>
                  <a:pt x="321227" y="36610"/>
                  <a:pt x="610791" y="0"/>
                </a:cubicBezTo>
                <a:cubicBezTo>
                  <a:pt x="804530" y="-16612"/>
                  <a:pt x="929877" y="22585"/>
                  <a:pt x="1245995" y="0"/>
                </a:cubicBezTo>
                <a:cubicBezTo>
                  <a:pt x="1562113" y="-22585"/>
                  <a:pt x="1654359" y="11954"/>
                  <a:pt x="1807906" y="0"/>
                </a:cubicBezTo>
                <a:cubicBezTo>
                  <a:pt x="1961453" y="-11954"/>
                  <a:pt x="2181819" y="-12299"/>
                  <a:pt x="2467541" y="0"/>
                </a:cubicBezTo>
                <a:cubicBezTo>
                  <a:pt x="2753263" y="12299"/>
                  <a:pt x="2908986" y="25628"/>
                  <a:pt x="3053883" y="0"/>
                </a:cubicBezTo>
                <a:cubicBezTo>
                  <a:pt x="3350226" y="-1810"/>
                  <a:pt x="3695227" y="234087"/>
                  <a:pt x="3664674" y="610791"/>
                </a:cubicBezTo>
                <a:cubicBezTo>
                  <a:pt x="3650533" y="767425"/>
                  <a:pt x="3639294" y="1080101"/>
                  <a:pt x="3664674" y="1251171"/>
                </a:cubicBezTo>
                <a:cubicBezTo>
                  <a:pt x="3690054" y="1422241"/>
                  <a:pt x="3673079" y="1618137"/>
                  <a:pt x="3664674" y="1864869"/>
                </a:cubicBezTo>
                <a:cubicBezTo>
                  <a:pt x="3656269" y="2111601"/>
                  <a:pt x="3649041" y="2322961"/>
                  <a:pt x="3664674" y="2558614"/>
                </a:cubicBezTo>
                <a:cubicBezTo>
                  <a:pt x="3680307" y="2794268"/>
                  <a:pt x="3690593" y="2956334"/>
                  <a:pt x="3664674" y="3279042"/>
                </a:cubicBezTo>
                <a:cubicBezTo>
                  <a:pt x="3624570" y="3629920"/>
                  <a:pt x="3350938" y="3916321"/>
                  <a:pt x="3053883" y="3889833"/>
                </a:cubicBezTo>
                <a:cubicBezTo>
                  <a:pt x="2918968" y="3877815"/>
                  <a:pt x="2610154" y="3911189"/>
                  <a:pt x="2491972" y="3889833"/>
                </a:cubicBezTo>
                <a:cubicBezTo>
                  <a:pt x="2373790" y="3868477"/>
                  <a:pt x="2154263" y="3915140"/>
                  <a:pt x="1905630" y="3889833"/>
                </a:cubicBezTo>
                <a:cubicBezTo>
                  <a:pt x="1656997" y="3864526"/>
                  <a:pt x="1428951" y="3865779"/>
                  <a:pt x="1294857" y="3889833"/>
                </a:cubicBezTo>
                <a:cubicBezTo>
                  <a:pt x="1160763" y="3913887"/>
                  <a:pt x="832934" y="3871175"/>
                  <a:pt x="610791" y="3889833"/>
                </a:cubicBezTo>
                <a:cubicBezTo>
                  <a:pt x="317943" y="3837756"/>
                  <a:pt x="9135" y="3601078"/>
                  <a:pt x="0" y="3279042"/>
                </a:cubicBezTo>
                <a:cubicBezTo>
                  <a:pt x="19339" y="3093489"/>
                  <a:pt x="-25557" y="2895917"/>
                  <a:pt x="0" y="2638662"/>
                </a:cubicBezTo>
                <a:cubicBezTo>
                  <a:pt x="25557" y="2381407"/>
                  <a:pt x="8460" y="2181813"/>
                  <a:pt x="0" y="1918234"/>
                </a:cubicBezTo>
                <a:cubicBezTo>
                  <a:pt x="-8460" y="1654655"/>
                  <a:pt x="27159" y="1554942"/>
                  <a:pt x="0" y="1331219"/>
                </a:cubicBezTo>
                <a:cubicBezTo>
                  <a:pt x="-27159" y="1107497"/>
                  <a:pt x="-12078" y="838781"/>
                  <a:pt x="0" y="610791"/>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6388" name="Picture 4" descr="Human Head Pose Estimation and Its Application in Unmanned Aerial Vehicle  Control | SpringerLink">
            <a:extLst>
              <a:ext uri="{FF2B5EF4-FFF2-40B4-BE49-F238E27FC236}">
                <a16:creationId xmlns:a16="http://schemas.microsoft.com/office/drawing/2014/main" id="{6E2AE0CB-04E3-4246-9C41-D65661F9D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7935" y="0"/>
            <a:ext cx="1900825" cy="171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8">
            <a:extLst>
              <a:ext uri="{FF2B5EF4-FFF2-40B4-BE49-F238E27FC236}">
                <a16:creationId xmlns:a16="http://schemas.microsoft.com/office/drawing/2014/main" id="{87819A15-C666-4E3C-A5D2-592E418C7B31}"/>
              </a:ext>
            </a:extLst>
          </p:cNvPr>
          <p:cNvGraphicFramePr>
            <a:graphicFrameLocks noGrp="1"/>
          </p:cNvGraphicFramePr>
          <p:nvPr>
            <p:extLst>
              <p:ext uri="{D42A27DB-BD31-4B8C-83A1-F6EECF244321}">
                <p14:modId xmlns:p14="http://schemas.microsoft.com/office/powerpoint/2010/main" val="2878325335"/>
              </p:ext>
            </p:extLst>
          </p:nvPr>
        </p:nvGraphicFramePr>
        <p:xfrm>
          <a:off x="1002383" y="6348521"/>
          <a:ext cx="3191929" cy="314325"/>
        </p:xfrm>
        <a:graphic>
          <a:graphicData uri="http://schemas.openxmlformats.org/drawingml/2006/table">
            <a:tbl>
              <a:tblPr>
                <a:tableStyleId>{2D5ABB26-0587-4C30-8999-92F81FD0307C}</a:tableStyleId>
              </a:tblPr>
              <a:tblGrid>
                <a:gridCol w="3191929">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2000" b="1"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Head features norm</a:t>
                      </a:r>
                      <a:endParaRPr lang="en-US" sz="2000" b="1"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bl>
          </a:graphicData>
        </a:graphic>
      </p:graphicFrame>
      <p:sp>
        <p:nvSpPr>
          <p:cNvPr id="20" name="Rectangle 19">
            <a:extLst>
              <a:ext uri="{FF2B5EF4-FFF2-40B4-BE49-F238E27FC236}">
                <a16:creationId xmlns:a16="http://schemas.microsoft.com/office/drawing/2014/main" id="{3416D10F-0CF8-473A-B9C4-49538748A0CD}"/>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Feature description</a:t>
            </a:r>
          </a:p>
        </p:txBody>
      </p:sp>
      <p:sp>
        <p:nvSpPr>
          <p:cNvPr id="21" name="Rectangle 20">
            <a:extLst>
              <a:ext uri="{FF2B5EF4-FFF2-40B4-BE49-F238E27FC236}">
                <a16:creationId xmlns:a16="http://schemas.microsoft.com/office/drawing/2014/main" id="{B07173CA-274B-49E4-BA20-A9B35BC3FBFA}"/>
              </a:ext>
            </a:extLst>
          </p:cNvPr>
          <p:cNvSpPr/>
          <p:nvPr/>
        </p:nvSpPr>
        <p:spPr>
          <a:xfrm>
            <a:off x="1002383" y="21493"/>
            <a:ext cx="1646092" cy="461665"/>
          </a:xfrm>
          <a:prstGeom prst="rect">
            <a:avLst/>
          </a:prstGeom>
          <a:solidFill>
            <a:schemeClr val="bg1"/>
          </a:solidFill>
        </p:spPr>
        <p:txBody>
          <a:bodyPr wrap="none">
            <a:spAutoFit/>
          </a:bodyPr>
          <a:lstStyle/>
          <a:p>
            <a:r>
              <a:rPr lang="en-US" sz="2400" b="1" u="sng" dirty="0">
                <a:ln w="0"/>
              </a:rPr>
              <a:t>2</a:t>
            </a:r>
            <a:r>
              <a:rPr lang="en-US" sz="2400" b="1" u="sng" dirty="0">
                <a:ln w="0"/>
                <a:latin typeface="Intel Clear" panose="020B0604020203020204" pitchFamily="34" charset="0"/>
                <a:ea typeface="Intel Clear" panose="020B0604020203020204" pitchFamily="34" charset="0"/>
              </a:rPr>
              <a:t>3</a:t>
            </a:r>
            <a:r>
              <a:rPr lang="en-US" sz="2400" b="1" u="sng" dirty="0">
                <a:ln w="0"/>
              </a:rPr>
              <a:t> features</a:t>
            </a:r>
          </a:p>
        </p:txBody>
      </p:sp>
    </p:spTree>
    <p:extLst>
      <p:ext uri="{BB962C8B-B14F-4D97-AF65-F5344CB8AC3E}">
        <p14:creationId xmlns:p14="http://schemas.microsoft.com/office/powerpoint/2010/main" val="1237356046"/>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388"/>
                                        </p:tgtEl>
                                        <p:attrNameLst>
                                          <p:attrName>style.visibility</p:attrName>
                                        </p:attrNameLst>
                                      </p:cBhvr>
                                      <p:to>
                                        <p:strVal val="visible"/>
                                      </p:to>
                                    </p:set>
                                    <p:animEffect transition="in" filter="fade">
                                      <p:cBhvr>
                                        <p:cTn id="58" dur="500"/>
                                        <p:tgtEl>
                                          <p:spTgt spid="163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ppt_x"/>
                                          </p:val>
                                        </p:tav>
                                        <p:tav tm="100000">
                                          <p:val>
                                            <p:strVal val="#ppt_x"/>
                                          </p:val>
                                        </p:tav>
                                      </p:tavLst>
                                    </p:anim>
                                    <p:anim calcmode="lin" valueType="num">
                                      <p:cBhvr additive="base">
                                        <p:cTn id="6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D43F69-C968-437C-A78A-E451F87DF4E7}"/>
              </a:ext>
            </a:extLst>
          </p:cNvPr>
          <p:cNvPicPr>
            <a:picLocks noChangeAspect="1"/>
          </p:cNvPicPr>
          <p:nvPr/>
        </p:nvPicPr>
        <p:blipFill>
          <a:blip r:embed="rId5"/>
          <a:stretch>
            <a:fillRect/>
          </a:stretch>
        </p:blipFill>
        <p:spPr>
          <a:xfrm>
            <a:off x="6253817" y="1311114"/>
            <a:ext cx="5294715" cy="4235771"/>
          </a:xfrm>
          <a:prstGeom prst="rect">
            <a:avLst/>
          </a:prstGeom>
        </p:spPr>
      </p:pic>
      <p:sp>
        <p:nvSpPr>
          <p:cNvPr id="2" name="Slide Number Placeholder 1">
            <a:extLst>
              <a:ext uri="{FF2B5EF4-FFF2-40B4-BE49-F238E27FC236}">
                <a16:creationId xmlns:a16="http://schemas.microsoft.com/office/drawing/2014/main" id="{2938279B-C8FF-44B9-B523-3143F6F35691}"/>
              </a:ext>
            </a:extLst>
          </p:cNvPr>
          <p:cNvSpPr>
            <a:spLocks noGrp="1"/>
          </p:cNvSpPr>
          <p:nvPr>
            <p:ph type="sldNum" sz="quarter" idx="12"/>
          </p:nvPr>
        </p:nvSpPr>
        <p:spPr>
          <a:xfrm>
            <a:off x="11714988" y="6511866"/>
            <a:ext cx="477012" cy="365125"/>
          </a:xfrm>
        </p:spPr>
        <p:txBody>
          <a:bodyPr>
            <a:normAutofit/>
          </a:bodyPr>
          <a:lstStyle/>
          <a:p>
            <a:pPr>
              <a:spcAft>
                <a:spcPts val="600"/>
              </a:spcAft>
            </a:pPr>
            <a:fld id="{8A8D161C-3EB9-424C-88A0-BF37BCD46FDB}" type="slidenum">
              <a:rPr lang="en-IL" smtClean="0"/>
              <a:pPr>
                <a:spcAft>
                  <a:spcPts val="600"/>
                </a:spcAft>
              </a:pPr>
              <a:t>6</a:t>
            </a:fld>
            <a:endParaRPr lang="en-IL"/>
          </a:p>
        </p:txBody>
      </p:sp>
      <p:pic>
        <p:nvPicPr>
          <p:cNvPr id="6" name="S063-surprise">
            <a:hlinkClick r:id="" action="ppaction://media"/>
            <a:extLst>
              <a:ext uri="{FF2B5EF4-FFF2-40B4-BE49-F238E27FC236}">
                <a16:creationId xmlns:a16="http://schemas.microsoft.com/office/drawing/2014/main" id="{99B249E2-F9CA-479D-8631-DD8C3F90A0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3289" y="1403770"/>
            <a:ext cx="5290393" cy="4050457"/>
          </a:xfrm>
          <a:prstGeom prst="rect">
            <a:avLst/>
          </a:prstGeom>
        </p:spPr>
      </p:pic>
      <p:sp>
        <p:nvSpPr>
          <p:cNvPr id="11" name="Rectangle 10">
            <a:extLst>
              <a:ext uri="{FF2B5EF4-FFF2-40B4-BE49-F238E27FC236}">
                <a16:creationId xmlns:a16="http://schemas.microsoft.com/office/drawing/2014/main" id="{2E024FA3-3FF2-4470-B660-A3B7CE698B9D}"/>
              </a:ext>
            </a:extLst>
          </p:cNvPr>
          <p:cNvSpPr/>
          <p:nvPr/>
        </p:nvSpPr>
        <p:spPr>
          <a:xfrm>
            <a:off x="477012" y="18991"/>
            <a:ext cx="9031944" cy="495328"/>
          </a:xfrm>
          <a:prstGeom prst="rect">
            <a:avLst/>
          </a:prstGeom>
        </p:spPr>
        <p:txBody>
          <a:bodyPr wrap="square">
            <a:spAutoFit/>
          </a:bodyPr>
          <a:lstStyle/>
          <a:p>
            <a:pPr>
              <a:lnSpc>
                <a:spcPct val="115000"/>
              </a:lnSpc>
              <a:spcBef>
                <a:spcPts val="1200"/>
              </a:spcBef>
            </a:pPr>
            <a:r>
              <a:rPr lang="en-US" sz="24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Expressing Emotion - Example</a:t>
            </a:r>
          </a:p>
        </p:txBody>
      </p:sp>
    </p:spTree>
    <p:extLst>
      <p:ext uri="{BB962C8B-B14F-4D97-AF65-F5344CB8AC3E}">
        <p14:creationId xmlns:p14="http://schemas.microsoft.com/office/powerpoint/2010/main" val="321782348"/>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 fill="hold"/>
                                        <p:tgtEl>
                                          <p:spTgt spid="6"/>
                                        </p:tgtEl>
                                      </p:cBhvr>
                                    </p:cmd>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61C97451-FECB-4A9A-AE9D-5480861B0A7A}"/>
              </a:ext>
            </a:extLst>
          </p:cNvPr>
          <p:cNvSpPr/>
          <p:nvPr/>
        </p:nvSpPr>
        <p:spPr>
          <a:xfrm>
            <a:off x="322666" y="40841"/>
            <a:ext cx="3888528" cy="548797"/>
          </a:xfrm>
          <a:prstGeom prst="rect">
            <a:avLst/>
          </a:prstGeom>
        </p:spPr>
        <p:txBody>
          <a:bodyPr vert="horz" lIns="91440" tIns="45720" rIns="91440" bIns="45720" rtlCol="0">
            <a:normAutofit/>
          </a:bodyPr>
          <a:lstStyle/>
          <a:p>
            <a:pPr>
              <a:lnSpc>
                <a:spcPct val="90000"/>
              </a:lnSpc>
              <a:spcAft>
                <a:spcPts val="600"/>
              </a:spcAft>
            </a:pPr>
            <a:r>
              <a:rPr lang="en-US" sz="32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7 Target values</a:t>
            </a:r>
          </a:p>
        </p:txBody>
      </p:sp>
      <p:pic>
        <p:nvPicPr>
          <p:cNvPr id="4" name="Picture 3">
            <a:extLst>
              <a:ext uri="{FF2B5EF4-FFF2-40B4-BE49-F238E27FC236}">
                <a16:creationId xmlns:a16="http://schemas.microsoft.com/office/drawing/2014/main" id="{D5A87602-88ED-48BC-97B5-52092DA25976}"/>
              </a:ext>
            </a:extLst>
          </p:cNvPr>
          <p:cNvPicPr>
            <a:picLocks noChangeAspect="1"/>
          </p:cNvPicPr>
          <p:nvPr/>
        </p:nvPicPr>
        <p:blipFill rotWithShape="1">
          <a:blip r:embed="rId3"/>
          <a:srcRect r="866"/>
          <a:stretch/>
        </p:blipFill>
        <p:spPr>
          <a:xfrm>
            <a:off x="6094476" y="972336"/>
            <a:ext cx="6000761" cy="4539886"/>
          </a:xfrm>
          <a:prstGeom prst="rect">
            <a:avLst/>
          </a:prstGeom>
        </p:spPr>
      </p:pic>
      <p:sp>
        <p:nvSpPr>
          <p:cNvPr id="2" name="Slide Number Placeholder 1">
            <a:extLst>
              <a:ext uri="{FF2B5EF4-FFF2-40B4-BE49-F238E27FC236}">
                <a16:creationId xmlns:a16="http://schemas.microsoft.com/office/drawing/2014/main" id="{9D078E6D-9C93-4663-BE0D-CCE3AFA714C3}"/>
              </a:ext>
            </a:extLst>
          </p:cNvPr>
          <p:cNvSpPr>
            <a:spLocks noGrp="1"/>
          </p:cNvSpPr>
          <p:nvPr>
            <p:ph type="sldNum" sz="quarter" idx="12"/>
          </p:nvPr>
        </p:nvSpPr>
        <p:spPr>
          <a:xfrm>
            <a:off x="11430000" y="6484557"/>
            <a:ext cx="758952" cy="365125"/>
          </a:xfrm>
        </p:spPr>
        <p:txBody>
          <a:bodyPr vert="horz" lIns="91440" tIns="45720" rIns="91440" bIns="45720" rtlCol="0" anchor="ctr">
            <a:normAutofit/>
          </a:bodyPr>
          <a:lstStyle/>
          <a:p>
            <a:pPr>
              <a:spcAft>
                <a:spcPts val="600"/>
              </a:spcAft>
            </a:pPr>
            <a:fld id="{8A8D161C-3EB9-424C-88A0-BF37BCD46FDB}" type="slidenum">
              <a:rPr lang="en-US" smtClean="0"/>
              <a:pPr>
                <a:spcAft>
                  <a:spcPts val="600"/>
                </a:spcAft>
              </a:pPr>
              <a:t>7</a:t>
            </a:fld>
            <a:endParaRPr lang="en-US"/>
          </a:p>
        </p:txBody>
      </p:sp>
      <p:pic>
        <p:nvPicPr>
          <p:cNvPr id="9" name="Picture 8">
            <a:extLst>
              <a:ext uri="{FF2B5EF4-FFF2-40B4-BE49-F238E27FC236}">
                <a16:creationId xmlns:a16="http://schemas.microsoft.com/office/drawing/2014/main" id="{F0C5D660-D3C8-478A-8FCB-47C40CEE8D5F}"/>
              </a:ext>
            </a:extLst>
          </p:cNvPr>
          <p:cNvPicPr>
            <a:picLocks noChangeAspect="1"/>
          </p:cNvPicPr>
          <p:nvPr/>
        </p:nvPicPr>
        <p:blipFill>
          <a:blip r:embed="rId4"/>
          <a:stretch>
            <a:fillRect/>
          </a:stretch>
        </p:blipFill>
        <p:spPr>
          <a:xfrm>
            <a:off x="1029916" y="2772425"/>
            <a:ext cx="1311340" cy="1440000"/>
          </a:xfrm>
          <a:prstGeom prst="rect">
            <a:avLst/>
          </a:prstGeom>
        </p:spPr>
      </p:pic>
      <p:sp>
        <p:nvSpPr>
          <p:cNvPr id="13" name="Rectangle 12">
            <a:extLst>
              <a:ext uri="{FF2B5EF4-FFF2-40B4-BE49-F238E27FC236}">
                <a16:creationId xmlns:a16="http://schemas.microsoft.com/office/drawing/2014/main" id="{63D5E6E0-BBBF-4AA3-95B4-8A03E0BE3595}"/>
              </a:ext>
            </a:extLst>
          </p:cNvPr>
          <p:cNvSpPr/>
          <p:nvPr/>
        </p:nvSpPr>
        <p:spPr>
          <a:xfrm>
            <a:off x="976314" y="421242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Anger</a:t>
            </a:r>
          </a:p>
        </p:txBody>
      </p:sp>
      <p:pic>
        <p:nvPicPr>
          <p:cNvPr id="11" name="Picture 10">
            <a:extLst>
              <a:ext uri="{FF2B5EF4-FFF2-40B4-BE49-F238E27FC236}">
                <a16:creationId xmlns:a16="http://schemas.microsoft.com/office/drawing/2014/main" id="{45A723C4-63F9-471D-B1A9-A2FDC33278BF}"/>
              </a:ext>
            </a:extLst>
          </p:cNvPr>
          <p:cNvPicPr>
            <a:picLocks noChangeAspect="1"/>
          </p:cNvPicPr>
          <p:nvPr/>
        </p:nvPicPr>
        <p:blipFill rotWithShape="1">
          <a:blip r:embed="rId5"/>
          <a:srcRect b="9357"/>
          <a:stretch/>
        </p:blipFill>
        <p:spPr>
          <a:xfrm>
            <a:off x="1985071" y="830275"/>
            <a:ext cx="1311340" cy="1440000"/>
          </a:xfrm>
          <a:prstGeom prst="rect">
            <a:avLst/>
          </a:prstGeom>
        </p:spPr>
      </p:pic>
      <p:sp>
        <p:nvSpPr>
          <p:cNvPr id="14" name="Rectangle 13">
            <a:extLst>
              <a:ext uri="{FF2B5EF4-FFF2-40B4-BE49-F238E27FC236}">
                <a16:creationId xmlns:a16="http://schemas.microsoft.com/office/drawing/2014/main" id="{687C6ACE-CE07-4D14-92DF-BADB89323D4F}"/>
              </a:ext>
            </a:extLst>
          </p:cNvPr>
          <p:cNvSpPr/>
          <p:nvPr/>
        </p:nvSpPr>
        <p:spPr>
          <a:xfrm>
            <a:off x="1985071" y="227244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Surprise</a:t>
            </a:r>
          </a:p>
        </p:txBody>
      </p:sp>
      <p:pic>
        <p:nvPicPr>
          <p:cNvPr id="16" name="Picture 15">
            <a:extLst>
              <a:ext uri="{FF2B5EF4-FFF2-40B4-BE49-F238E27FC236}">
                <a16:creationId xmlns:a16="http://schemas.microsoft.com/office/drawing/2014/main" id="{7EFE45E5-7F37-4AE9-B2CF-8589CB1E73A4}"/>
              </a:ext>
            </a:extLst>
          </p:cNvPr>
          <p:cNvPicPr>
            <a:picLocks noChangeAspect="1"/>
          </p:cNvPicPr>
          <p:nvPr/>
        </p:nvPicPr>
        <p:blipFill>
          <a:blip r:embed="rId6"/>
          <a:stretch>
            <a:fillRect/>
          </a:stretch>
        </p:blipFill>
        <p:spPr>
          <a:xfrm>
            <a:off x="511510" y="830275"/>
            <a:ext cx="1174076" cy="1440000"/>
          </a:xfrm>
          <a:prstGeom prst="rect">
            <a:avLst/>
          </a:prstGeom>
        </p:spPr>
      </p:pic>
      <p:sp>
        <p:nvSpPr>
          <p:cNvPr id="18" name="Rectangle 17">
            <a:extLst>
              <a:ext uri="{FF2B5EF4-FFF2-40B4-BE49-F238E27FC236}">
                <a16:creationId xmlns:a16="http://schemas.microsoft.com/office/drawing/2014/main" id="{32F5AA4F-EEE6-4D54-A7D3-3A8D1EC2D38C}"/>
              </a:ext>
            </a:extLst>
          </p:cNvPr>
          <p:cNvSpPr/>
          <p:nvPr/>
        </p:nvSpPr>
        <p:spPr>
          <a:xfrm>
            <a:off x="511509" y="2272446"/>
            <a:ext cx="1174077"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Happy</a:t>
            </a:r>
          </a:p>
        </p:txBody>
      </p:sp>
      <p:pic>
        <p:nvPicPr>
          <p:cNvPr id="19" name="Picture 18">
            <a:extLst>
              <a:ext uri="{FF2B5EF4-FFF2-40B4-BE49-F238E27FC236}">
                <a16:creationId xmlns:a16="http://schemas.microsoft.com/office/drawing/2014/main" id="{5B53D1AF-A5BB-4ED8-A063-866E2E57CD5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30275"/>
            <a:ext cx="1224235" cy="1440000"/>
          </a:xfrm>
          <a:prstGeom prst="rect">
            <a:avLst/>
          </a:prstGeom>
        </p:spPr>
      </p:pic>
      <p:sp>
        <p:nvSpPr>
          <p:cNvPr id="20" name="Rectangle 19">
            <a:extLst>
              <a:ext uri="{FF2B5EF4-FFF2-40B4-BE49-F238E27FC236}">
                <a16:creationId xmlns:a16="http://schemas.microsoft.com/office/drawing/2014/main" id="{F1B934DB-AEF2-4663-8DBC-1BA505F9DB32}"/>
              </a:ext>
            </a:extLst>
          </p:cNvPr>
          <p:cNvSpPr/>
          <p:nvPr/>
        </p:nvSpPr>
        <p:spPr>
          <a:xfrm>
            <a:off x="3568674" y="227027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Contempt</a:t>
            </a:r>
          </a:p>
        </p:txBody>
      </p:sp>
      <p:pic>
        <p:nvPicPr>
          <p:cNvPr id="24" name="Picture 23">
            <a:extLst>
              <a:ext uri="{FF2B5EF4-FFF2-40B4-BE49-F238E27FC236}">
                <a16:creationId xmlns:a16="http://schemas.microsoft.com/office/drawing/2014/main" id="{20F836FE-DC11-4DFE-83E7-FC5A9EE136B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2425"/>
            <a:ext cx="1299740" cy="1440000"/>
          </a:xfrm>
          <a:prstGeom prst="rect">
            <a:avLst/>
          </a:prstGeom>
        </p:spPr>
      </p:pic>
      <p:pic>
        <p:nvPicPr>
          <p:cNvPr id="26" name="Picture 25">
            <a:extLst>
              <a:ext uri="{FF2B5EF4-FFF2-40B4-BE49-F238E27FC236}">
                <a16:creationId xmlns:a16="http://schemas.microsoft.com/office/drawing/2014/main" id="{CA411DF8-1249-44F0-9ADA-C843996063A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6862"/>
            <a:ext cx="1351320" cy="1440000"/>
          </a:xfrm>
          <a:prstGeom prst="rect">
            <a:avLst/>
          </a:prstGeom>
        </p:spPr>
      </p:pic>
      <p:pic>
        <p:nvPicPr>
          <p:cNvPr id="27" name="Picture 26">
            <a:extLst>
              <a:ext uri="{FF2B5EF4-FFF2-40B4-BE49-F238E27FC236}">
                <a16:creationId xmlns:a16="http://schemas.microsoft.com/office/drawing/2014/main" id="{ECA103F2-17D1-475E-994F-0E7FA963E716}"/>
              </a:ext>
            </a:extLst>
          </p:cNvPr>
          <p:cNvPicPr>
            <a:picLocks noChangeAspect="1"/>
          </p:cNvPicPr>
          <p:nvPr/>
        </p:nvPicPr>
        <p:blipFill>
          <a:blip r:embed="rId13"/>
          <a:stretch>
            <a:fillRect/>
          </a:stretch>
        </p:blipFill>
        <p:spPr>
          <a:xfrm>
            <a:off x="2718731" y="4876862"/>
            <a:ext cx="1305290" cy="1440000"/>
          </a:xfrm>
          <a:prstGeom prst="rect">
            <a:avLst/>
          </a:prstGeom>
        </p:spPr>
      </p:pic>
      <p:sp>
        <p:nvSpPr>
          <p:cNvPr id="28" name="Rectangle 27">
            <a:extLst>
              <a:ext uri="{FF2B5EF4-FFF2-40B4-BE49-F238E27FC236}">
                <a16:creationId xmlns:a16="http://schemas.microsoft.com/office/drawing/2014/main" id="{68A65DB7-EA41-4288-8C9A-9DA977668A2D}"/>
              </a:ext>
            </a:extLst>
          </p:cNvPr>
          <p:cNvSpPr/>
          <p:nvPr/>
        </p:nvSpPr>
        <p:spPr>
          <a:xfrm>
            <a:off x="3009493" y="421322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Sadness</a:t>
            </a:r>
          </a:p>
        </p:txBody>
      </p:sp>
      <p:sp>
        <p:nvSpPr>
          <p:cNvPr id="29" name="Rectangle 28">
            <a:extLst>
              <a:ext uri="{FF2B5EF4-FFF2-40B4-BE49-F238E27FC236}">
                <a16:creationId xmlns:a16="http://schemas.microsoft.com/office/drawing/2014/main" id="{398719FA-4CF4-42EA-9507-7B7EDA0A7A78}"/>
              </a:ext>
            </a:extLst>
          </p:cNvPr>
          <p:cNvSpPr/>
          <p:nvPr/>
        </p:nvSpPr>
        <p:spPr>
          <a:xfrm>
            <a:off x="673731" y="631686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Fear</a:t>
            </a:r>
          </a:p>
        </p:txBody>
      </p:sp>
      <p:sp>
        <p:nvSpPr>
          <p:cNvPr id="30" name="Rectangle 29">
            <a:extLst>
              <a:ext uri="{FF2B5EF4-FFF2-40B4-BE49-F238E27FC236}">
                <a16:creationId xmlns:a16="http://schemas.microsoft.com/office/drawing/2014/main" id="{EE3848E2-4870-42C2-B58C-98A128102C2C}"/>
              </a:ext>
            </a:extLst>
          </p:cNvPr>
          <p:cNvSpPr/>
          <p:nvPr/>
        </p:nvSpPr>
        <p:spPr>
          <a:xfrm>
            <a:off x="2672742" y="631828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Disgust</a:t>
            </a:r>
          </a:p>
        </p:txBody>
      </p:sp>
      <p:pic>
        <p:nvPicPr>
          <p:cNvPr id="31" name="Picture 30">
            <a:extLst>
              <a:ext uri="{FF2B5EF4-FFF2-40B4-BE49-F238E27FC236}">
                <a16:creationId xmlns:a16="http://schemas.microsoft.com/office/drawing/2014/main" id="{AE98EF5B-2893-4231-A06B-BD2507418769}"/>
              </a:ext>
            </a:extLst>
          </p:cNvPr>
          <p:cNvPicPr>
            <a:picLocks noChangeAspect="1"/>
          </p:cNvPicPr>
          <p:nvPr/>
        </p:nvPicPr>
        <p:blipFill>
          <a:blip r:embed="rId4">
            <a:duotone>
              <a:prstClr val="black"/>
              <a:srgbClr val="C03D3E">
                <a:tint val="45000"/>
                <a:satMod val="400000"/>
              </a:srgbClr>
            </a:duotone>
          </a:blip>
          <a:stretch>
            <a:fillRect/>
          </a:stretch>
        </p:blipFill>
        <p:spPr>
          <a:xfrm>
            <a:off x="1029916" y="2771005"/>
            <a:ext cx="1311340" cy="1440000"/>
          </a:xfrm>
          <a:prstGeom prst="rect">
            <a:avLst/>
          </a:prstGeom>
        </p:spPr>
      </p:pic>
      <p:pic>
        <p:nvPicPr>
          <p:cNvPr id="32" name="Picture 31">
            <a:extLst>
              <a:ext uri="{FF2B5EF4-FFF2-40B4-BE49-F238E27FC236}">
                <a16:creationId xmlns:a16="http://schemas.microsoft.com/office/drawing/2014/main" id="{316AA06C-0B91-4E5B-8388-4682824AD067}"/>
              </a:ext>
            </a:extLst>
          </p:cNvPr>
          <p:cNvPicPr>
            <a:picLocks noChangeAspect="1"/>
          </p:cNvPicPr>
          <p:nvPr/>
        </p:nvPicPr>
        <p:blipFill rotWithShape="1">
          <a:blip r:embed="rId5">
            <a:duotone>
              <a:prstClr val="black"/>
              <a:srgbClr val="E1812C">
                <a:tint val="45000"/>
                <a:satMod val="400000"/>
              </a:srgbClr>
            </a:duotone>
          </a:blip>
          <a:srcRect b="9357"/>
          <a:stretch/>
        </p:blipFill>
        <p:spPr>
          <a:xfrm>
            <a:off x="1985071" y="828855"/>
            <a:ext cx="1311340" cy="1440000"/>
          </a:xfrm>
          <a:prstGeom prst="rect">
            <a:avLst/>
          </a:prstGeom>
        </p:spPr>
      </p:pic>
      <p:pic>
        <p:nvPicPr>
          <p:cNvPr id="33" name="Picture 32">
            <a:extLst>
              <a:ext uri="{FF2B5EF4-FFF2-40B4-BE49-F238E27FC236}">
                <a16:creationId xmlns:a16="http://schemas.microsoft.com/office/drawing/2014/main" id="{4AC9FF20-28EB-4D86-9600-5D38D37A1F75}"/>
              </a:ext>
            </a:extLst>
          </p:cNvPr>
          <p:cNvPicPr>
            <a:picLocks noChangeAspect="1"/>
          </p:cNvPicPr>
          <p:nvPr/>
        </p:nvPicPr>
        <p:blipFill>
          <a:blip r:embed="rId6">
            <a:duotone>
              <a:prstClr val="black"/>
              <a:srgbClr val="3274A1">
                <a:tint val="45000"/>
                <a:satMod val="400000"/>
              </a:srgbClr>
            </a:duotone>
          </a:blip>
          <a:stretch>
            <a:fillRect/>
          </a:stretch>
        </p:blipFill>
        <p:spPr>
          <a:xfrm>
            <a:off x="511510" y="828855"/>
            <a:ext cx="1174076" cy="1440000"/>
          </a:xfrm>
          <a:prstGeom prst="rect">
            <a:avLst/>
          </a:prstGeom>
        </p:spPr>
      </p:pic>
      <p:pic>
        <p:nvPicPr>
          <p:cNvPr id="34" name="Picture 33">
            <a:extLst>
              <a:ext uri="{FF2B5EF4-FFF2-40B4-BE49-F238E27FC236}">
                <a16:creationId xmlns:a16="http://schemas.microsoft.com/office/drawing/2014/main" id="{2D592EA7-300C-4D2E-A169-D6B54CEC91BB}"/>
              </a:ext>
            </a:extLst>
          </p:cNvPr>
          <p:cNvPicPr>
            <a:picLocks noChangeAspect="1"/>
          </p:cNvPicPr>
          <p:nvPr/>
        </p:nvPicPr>
        <p:blipFill>
          <a:blip r:embed="rId7">
            <a:duotone>
              <a:prstClr val="black"/>
              <a:srgbClr val="3A923A">
                <a:tint val="45000"/>
                <a:satMod val="400000"/>
              </a:srgb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28855"/>
            <a:ext cx="1224235" cy="1440000"/>
          </a:xfrm>
          <a:prstGeom prst="rect">
            <a:avLst/>
          </a:prstGeom>
        </p:spPr>
      </p:pic>
      <p:pic>
        <p:nvPicPr>
          <p:cNvPr id="35" name="Picture 34">
            <a:extLst>
              <a:ext uri="{FF2B5EF4-FFF2-40B4-BE49-F238E27FC236}">
                <a16:creationId xmlns:a16="http://schemas.microsoft.com/office/drawing/2014/main" id="{88159B64-D834-4724-AFB4-8E2098875482}"/>
              </a:ext>
            </a:extLst>
          </p:cNvPr>
          <p:cNvPicPr>
            <a:picLocks noChangeAspect="1"/>
          </p:cNvPicPr>
          <p:nvPr/>
        </p:nvPicPr>
        <p:blipFill>
          <a:blip r:embed="rId9">
            <a:duotone>
              <a:prstClr val="black"/>
              <a:srgbClr val="9372B2">
                <a:tint val="45000"/>
                <a:satMod val="400000"/>
              </a:srgb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1005"/>
            <a:ext cx="1299740" cy="1440000"/>
          </a:xfrm>
          <a:prstGeom prst="rect">
            <a:avLst/>
          </a:prstGeom>
        </p:spPr>
      </p:pic>
      <p:pic>
        <p:nvPicPr>
          <p:cNvPr id="36" name="Picture 35">
            <a:extLst>
              <a:ext uri="{FF2B5EF4-FFF2-40B4-BE49-F238E27FC236}">
                <a16:creationId xmlns:a16="http://schemas.microsoft.com/office/drawing/2014/main" id="{8C6BD462-ED15-4134-9CA7-5B8BA5384416}"/>
              </a:ext>
            </a:extLst>
          </p:cNvPr>
          <p:cNvPicPr>
            <a:picLocks noChangeAspect="1"/>
          </p:cNvPicPr>
          <p:nvPr/>
        </p:nvPicPr>
        <p:blipFill>
          <a:blip r:embed="rId11">
            <a:duotone>
              <a:prstClr val="black"/>
              <a:srgbClr val="845B53">
                <a:tint val="45000"/>
                <a:satMod val="400000"/>
              </a:srgbClr>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5442"/>
            <a:ext cx="1351320" cy="1440000"/>
          </a:xfrm>
          <a:prstGeom prst="rect">
            <a:avLst/>
          </a:prstGeom>
        </p:spPr>
      </p:pic>
      <p:pic>
        <p:nvPicPr>
          <p:cNvPr id="37" name="Picture 36">
            <a:extLst>
              <a:ext uri="{FF2B5EF4-FFF2-40B4-BE49-F238E27FC236}">
                <a16:creationId xmlns:a16="http://schemas.microsoft.com/office/drawing/2014/main" id="{F70192F5-4737-4EC3-91FA-53D1299DF9C2}"/>
              </a:ext>
            </a:extLst>
          </p:cNvPr>
          <p:cNvPicPr>
            <a:picLocks noChangeAspect="1"/>
          </p:cNvPicPr>
          <p:nvPr/>
        </p:nvPicPr>
        <p:blipFill>
          <a:blip r:embed="rId13">
            <a:duotone>
              <a:prstClr val="black"/>
              <a:srgbClr val="D684BD">
                <a:tint val="45000"/>
                <a:satMod val="400000"/>
              </a:srgbClr>
            </a:duotone>
          </a:blip>
          <a:stretch>
            <a:fillRect/>
          </a:stretch>
        </p:blipFill>
        <p:spPr>
          <a:xfrm>
            <a:off x="2718731" y="4875442"/>
            <a:ext cx="1305290" cy="1440000"/>
          </a:xfrm>
          <a:prstGeom prst="rect">
            <a:avLst/>
          </a:prstGeom>
        </p:spPr>
      </p:pic>
      <p:sp>
        <p:nvSpPr>
          <p:cNvPr id="38" name="Rectangle 37">
            <a:extLst>
              <a:ext uri="{FF2B5EF4-FFF2-40B4-BE49-F238E27FC236}">
                <a16:creationId xmlns:a16="http://schemas.microsoft.com/office/drawing/2014/main" id="{4667A49F-8A10-4FE1-A6B5-B33C06CA739E}"/>
              </a:ext>
            </a:extLst>
          </p:cNvPr>
          <p:cNvSpPr/>
          <p:nvPr/>
        </p:nvSpPr>
        <p:spPr>
          <a:xfrm>
            <a:off x="8483755" y="5277803"/>
            <a:ext cx="1421295" cy="46883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a:p>
        </p:txBody>
      </p:sp>
    </p:spTree>
    <p:extLst>
      <p:ext uri="{BB962C8B-B14F-4D97-AF65-F5344CB8AC3E}">
        <p14:creationId xmlns:p14="http://schemas.microsoft.com/office/powerpoint/2010/main" val="4123666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F15C8B-5367-4012-8B7D-6BCD2FE42A09}"/>
              </a:ext>
            </a:extLst>
          </p:cNvPr>
          <p:cNvSpPr>
            <a:spLocks noGrp="1"/>
          </p:cNvSpPr>
          <p:nvPr>
            <p:ph type="sldNum" sz="quarter" idx="12"/>
          </p:nvPr>
        </p:nvSpPr>
        <p:spPr>
          <a:xfrm>
            <a:off x="8610600" y="6356350"/>
            <a:ext cx="2743200" cy="365125"/>
          </a:xfrm>
        </p:spPr>
        <p:txBody>
          <a:bodyPr>
            <a:normAutofit/>
          </a:bodyPr>
          <a:lstStyle/>
          <a:p>
            <a:pPr>
              <a:spcAft>
                <a:spcPts val="600"/>
              </a:spcAft>
            </a:pPr>
            <a:fld id="{8A8D161C-3EB9-424C-88A0-BF37BCD46FDB}" type="slidenum">
              <a:rPr lang="en-IL"/>
              <a:pPr>
                <a:spcAft>
                  <a:spcPts val="600"/>
                </a:spcAft>
              </a:pPr>
              <a:t>8</a:t>
            </a:fld>
            <a:endParaRPr lang="en-IL" dirty="0"/>
          </a:p>
        </p:txBody>
      </p:sp>
      <p:grpSp>
        <p:nvGrpSpPr>
          <p:cNvPr id="3" name="Group 2">
            <a:extLst>
              <a:ext uri="{FF2B5EF4-FFF2-40B4-BE49-F238E27FC236}">
                <a16:creationId xmlns:a16="http://schemas.microsoft.com/office/drawing/2014/main" id="{1E3A9E09-7B2B-4613-992A-C3A59A0254B2}"/>
              </a:ext>
            </a:extLst>
          </p:cNvPr>
          <p:cNvGrpSpPr/>
          <p:nvPr/>
        </p:nvGrpSpPr>
        <p:grpSpPr>
          <a:xfrm>
            <a:off x="284435" y="1627040"/>
            <a:ext cx="11623129" cy="3603919"/>
            <a:chOff x="904953" y="1819917"/>
            <a:chExt cx="10958808" cy="3218165"/>
          </a:xfrm>
        </p:grpSpPr>
        <p:pic>
          <p:nvPicPr>
            <p:cNvPr id="10" name="Picture 9">
              <a:extLst>
                <a:ext uri="{FF2B5EF4-FFF2-40B4-BE49-F238E27FC236}">
                  <a16:creationId xmlns:a16="http://schemas.microsoft.com/office/drawing/2014/main" id="{C6561A4B-2C8E-4263-AE0E-EFE1CB9296C1}"/>
                </a:ext>
              </a:extLst>
            </p:cNvPr>
            <p:cNvPicPr>
              <a:picLocks noChangeAspect="1"/>
            </p:cNvPicPr>
            <p:nvPr/>
          </p:nvPicPr>
          <p:blipFill rotWithShape="1">
            <a:blip r:embed="rId3">
              <a:extLst>
                <a:ext uri="{28A0092B-C50C-407E-A947-70E740481C1C}">
                  <a14:useLocalDpi xmlns:a14="http://schemas.microsoft.com/office/drawing/2010/main" val="0"/>
                </a:ext>
              </a:extLst>
            </a:blip>
            <a:srcRect r="34142"/>
            <a:stretch/>
          </p:blipFill>
          <p:spPr>
            <a:xfrm>
              <a:off x="6439301" y="1825821"/>
              <a:ext cx="5424460" cy="3212261"/>
            </a:xfrm>
            <a:prstGeom prst="rect">
              <a:avLst/>
            </a:prstGeom>
          </p:spPr>
        </p:pic>
        <p:pic>
          <p:nvPicPr>
            <p:cNvPr id="11" name="Picture 10">
              <a:extLst>
                <a:ext uri="{FF2B5EF4-FFF2-40B4-BE49-F238E27FC236}">
                  <a16:creationId xmlns:a16="http://schemas.microsoft.com/office/drawing/2014/main" id="{9F62DA18-721E-4910-8AB3-CCA5F33D93B4}"/>
                </a:ext>
              </a:extLst>
            </p:cNvPr>
            <p:cNvPicPr>
              <a:picLocks noChangeAspect="1"/>
            </p:cNvPicPr>
            <p:nvPr/>
          </p:nvPicPr>
          <p:blipFill rotWithShape="1">
            <a:blip r:embed="rId4"/>
            <a:srcRect l="32854"/>
            <a:stretch/>
          </p:blipFill>
          <p:spPr>
            <a:xfrm>
              <a:off x="904953" y="1819917"/>
              <a:ext cx="5422523" cy="3206357"/>
            </a:xfrm>
            <a:prstGeom prst="rect">
              <a:avLst/>
            </a:prstGeom>
          </p:spPr>
        </p:pic>
      </p:grpSp>
      <p:sp>
        <p:nvSpPr>
          <p:cNvPr id="13" name="Rectangle 12">
            <a:extLst>
              <a:ext uri="{FF2B5EF4-FFF2-40B4-BE49-F238E27FC236}">
                <a16:creationId xmlns:a16="http://schemas.microsoft.com/office/drawing/2014/main" id="{C9231AEA-7772-430F-AA20-BC2785E713EE}"/>
              </a:ext>
            </a:extLst>
          </p:cNvPr>
          <p:cNvSpPr/>
          <p:nvPr/>
        </p:nvSpPr>
        <p:spPr>
          <a:xfrm>
            <a:off x="477012" y="18991"/>
            <a:ext cx="9031944" cy="495328"/>
          </a:xfrm>
          <a:prstGeom prst="rect">
            <a:avLst/>
          </a:prstGeom>
        </p:spPr>
        <p:txBody>
          <a:bodyPr wrap="square">
            <a:spAutoFit/>
          </a:bodyPr>
          <a:lstStyle/>
          <a:p>
            <a:pPr>
              <a:lnSpc>
                <a:spcPct val="115000"/>
              </a:lnSpc>
              <a:spcBef>
                <a:spcPts val="1200"/>
              </a:spcBef>
            </a:pPr>
            <a:r>
              <a:rPr lang="en-US" sz="24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The relationship between target values to AUs</a:t>
            </a:r>
          </a:p>
        </p:txBody>
      </p:sp>
    </p:spTree>
    <p:extLst>
      <p:ext uri="{BB962C8B-B14F-4D97-AF65-F5344CB8AC3E}">
        <p14:creationId xmlns:p14="http://schemas.microsoft.com/office/powerpoint/2010/main" val="3041189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 AU10 with 25">
            <a:extLst>
              <a:ext uri="{FF2B5EF4-FFF2-40B4-BE49-F238E27FC236}">
                <a16:creationId xmlns:a16="http://schemas.microsoft.com/office/drawing/2014/main" id="{C8F1AF7C-7492-4E8B-98F8-B1B970938C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95355" y="3760201"/>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136A348-022F-483B-BAE8-3B02B2F11911}"/>
              </a:ext>
            </a:extLst>
          </p:cNvPr>
          <p:cNvSpPr/>
          <p:nvPr/>
        </p:nvSpPr>
        <p:spPr>
          <a:xfrm>
            <a:off x="1098200" y="3360091"/>
            <a:ext cx="2954655"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Upper Lip Raiser	</a:t>
            </a:r>
          </a:p>
        </p:txBody>
      </p:sp>
      <p:pic>
        <p:nvPicPr>
          <p:cNvPr id="18437" name="Picture 5" descr="AU9 with 4+10">
            <a:extLst>
              <a:ext uri="{FF2B5EF4-FFF2-40B4-BE49-F238E27FC236}">
                <a16:creationId xmlns:a16="http://schemas.microsoft.com/office/drawing/2014/main" id="{925A094C-B38A-428B-9518-FBC1F687E7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95355" y="1727817"/>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29526EF4-FE19-4202-B1DA-000CD06BAB24}"/>
              </a:ext>
            </a:extLst>
          </p:cNvPr>
          <p:cNvSpPr/>
          <p:nvPr/>
        </p:nvSpPr>
        <p:spPr>
          <a:xfrm>
            <a:off x="1098200" y="1335709"/>
            <a:ext cx="1829347"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Nose </a:t>
            </a:r>
            <a:r>
              <a:rPr lang="en-US" sz="2000" dirty="0" err="1">
                <a:latin typeface="Intel Clear" panose="020B0604020203020204" pitchFamily="34" charset="0"/>
                <a:ea typeface="Intel Clear" panose="020B0604020203020204" pitchFamily="34" charset="0"/>
                <a:cs typeface="Intel Clear" panose="020B0604020203020204" pitchFamily="34" charset="0"/>
              </a:rPr>
              <a:t>Wrinkler</a:t>
            </a:r>
            <a:endParaRPr lang="en-US" sz="20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Rectangle: Rounded Corners 41">
            <a:extLst>
              <a:ext uri="{FF2B5EF4-FFF2-40B4-BE49-F238E27FC236}">
                <a16:creationId xmlns:a16="http://schemas.microsoft.com/office/drawing/2014/main" id="{AECF07E9-0DD2-4CD4-A061-04307F0EF9F8}"/>
              </a:ext>
            </a:extLst>
          </p:cNvPr>
          <p:cNvSpPr/>
          <p:nvPr/>
        </p:nvSpPr>
        <p:spPr>
          <a:xfrm>
            <a:off x="1013147" y="962007"/>
            <a:ext cx="3271985" cy="43891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2" name="Picture 21" descr="Chart&#10;&#10;Description automatically generated">
            <a:extLst>
              <a:ext uri="{FF2B5EF4-FFF2-40B4-BE49-F238E27FC236}">
                <a16:creationId xmlns:a16="http://schemas.microsoft.com/office/drawing/2014/main" id="{6C8EC363-D762-4735-B6A2-2ADC37465C02}"/>
              </a:ext>
            </a:extLst>
          </p:cNvPr>
          <p:cNvPicPr>
            <a:picLocks noChangeAspect="1"/>
          </p:cNvPicPr>
          <p:nvPr/>
        </p:nvPicPr>
        <p:blipFill rotWithShape="1">
          <a:blip r:embed="rId5">
            <a:extLst>
              <a:ext uri="{28A0092B-C50C-407E-A947-70E740481C1C}">
                <a14:useLocalDpi xmlns:a14="http://schemas.microsoft.com/office/drawing/2010/main" val="0"/>
              </a:ext>
            </a:extLst>
          </a:blip>
          <a:srcRect r="15136"/>
          <a:stretch/>
        </p:blipFill>
        <p:spPr>
          <a:xfrm>
            <a:off x="4265162" y="86347"/>
            <a:ext cx="7926837" cy="6466567"/>
          </a:xfrm>
          <a:prstGeom prst="rect">
            <a:avLst/>
          </a:prstGeom>
        </p:spPr>
      </p:pic>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0401299" y="6402070"/>
            <a:ext cx="1790701"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9</a:t>
            </a:fld>
            <a:endParaRPr lang="en-US">
              <a:solidFill>
                <a:srgbClr val="898989"/>
              </a:solidFill>
            </a:endParaRPr>
          </a:p>
        </p:txBody>
      </p:sp>
      <p:sp>
        <p:nvSpPr>
          <p:cNvPr id="2" name="Oval 1">
            <a:extLst>
              <a:ext uri="{FF2B5EF4-FFF2-40B4-BE49-F238E27FC236}">
                <a16:creationId xmlns:a16="http://schemas.microsoft.com/office/drawing/2014/main" id="{030E92FE-DAF1-4619-AD05-62B62DD06BA7}"/>
              </a:ext>
            </a:extLst>
          </p:cNvPr>
          <p:cNvSpPr/>
          <p:nvPr/>
        </p:nvSpPr>
        <p:spPr>
          <a:xfrm>
            <a:off x="6839397" y="2036323"/>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Oval 28">
            <a:extLst>
              <a:ext uri="{FF2B5EF4-FFF2-40B4-BE49-F238E27FC236}">
                <a16:creationId xmlns:a16="http://schemas.microsoft.com/office/drawing/2014/main" id="{C73F676C-F4DE-4BA4-A580-B076B88E7A88}"/>
              </a:ext>
            </a:extLst>
          </p:cNvPr>
          <p:cNvSpPr/>
          <p:nvPr/>
        </p:nvSpPr>
        <p:spPr>
          <a:xfrm>
            <a:off x="6107215" y="3580201"/>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 name="Straight Arrow Connector 4">
            <a:extLst>
              <a:ext uri="{FF2B5EF4-FFF2-40B4-BE49-F238E27FC236}">
                <a16:creationId xmlns:a16="http://schemas.microsoft.com/office/drawing/2014/main" id="{C1C4EEB5-BC87-417B-9D61-18E445CBBCDF}"/>
              </a:ext>
            </a:extLst>
          </p:cNvPr>
          <p:cNvCxnSpPr/>
          <p:nvPr/>
        </p:nvCxnSpPr>
        <p:spPr>
          <a:xfrm flipH="1">
            <a:off x="5476080" y="2212683"/>
            <a:ext cx="12622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D3E8879-51F1-44C7-AE0E-E4EBC8AC7BF9}"/>
              </a:ext>
            </a:extLst>
          </p:cNvPr>
          <p:cNvCxnSpPr>
            <a:cxnSpLocks/>
          </p:cNvCxnSpPr>
          <p:nvPr/>
        </p:nvCxnSpPr>
        <p:spPr>
          <a:xfrm>
            <a:off x="7019397" y="2442192"/>
            <a:ext cx="0" cy="3363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AFBB132-BB65-4AC6-8030-4D9731BF8E77}"/>
              </a:ext>
            </a:extLst>
          </p:cNvPr>
          <p:cNvCxnSpPr>
            <a:cxnSpLocks/>
          </p:cNvCxnSpPr>
          <p:nvPr/>
        </p:nvCxnSpPr>
        <p:spPr>
          <a:xfrm>
            <a:off x="6287215" y="4017126"/>
            <a:ext cx="0" cy="178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809D041-BAED-4115-A953-F7AB0666F403}"/>
              </a:ext>
            </a:extLst>
          </p:cNvPr>
          <p:cNvCxnSpPr>
            <a:cxnSpLocks/>
          </p:cNvCxnSpPr>
          <p:nvPr/>
        </p:nvCxnSpPr>
        <p:spPr>
          <a:xfrm flipH="1">
            <a:off x="5476080" y="3760201"/>
            <a:ext cx="54830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70ABF1A-8607-4B66-8CD9-DC4D0D85BA31}"/>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9" name="Rectangle 38">
            <a:extLst>
              <a:ext uri="{FF2B5EF4-FFF2-40B4-BE49-F238E27FC236}">
                <a16:creationId xmlns:a16="http://schemas.microsoft.com/office/drawing/2014/main" id="{FE90604F-8D53-4047-B51E-E09759B1EC4A}"/>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Correlation matrix</a:t>
            </a:r>
          </a:p>
        </p:txBody>
      </p:sp>
      <p:pic>
        <p:nvPicPr>
          <p:cNvPr id="18439" name="Picture 7" descr="AU6 cheek raiser">
            <a:extLst>
              <a:ext uri="{FF2B5EF4-FFF2-40B4-BE49-F238E27FC236}">
                <a16:creationId xmlns:a16="http://schemas.microsoft.com/office/drawing/2014/main" id="{A470483C-5521-4411-BFF6-EBC3CD9B448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219678" y="1722229"/>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DA13D8C-8ABA-4930-A98A-4948B15F35F1}"/>
              </a:ext>
            </a:extLst>
          </p:cNvPr>
          <p:cNvSpPr/>
          <p:nvPr/>
        </p:nvSpPr>
        <p:spPr>
          <a:xfrm>
            <a:off x="1163491" y="1367914"/>
            <a:ext cx="2906078" cy="400110"/>
          </a:xfrm>
          <a:prstGeom prst="rect">
            <a:avLst/>
          </a:prstGeom>
        </p:spPr>
        <p:txBody>
          <a:bodyPr wrap="square">
            <a:spAutoFit/>
          </a:bodyPr>
          <a:lstStyle/>
          <a:p>
            <a:pPr algn="r"/>
            <a:r>
              <a:rPr lang="en-US" sz="2000" dirty="0">
                <a:latin typeface="Intel Clear" panose="020B0604020203020204" pitchFamily="34" charset="0"/>
                <a:ea typeface="Intel Clear" panose="020B0604020203020204" pitchFamily="34" charset="0"/>
                <a:cs typeface="Intel Clear" panose="020B0604020203020204" pitchFamily="34" charset="0"/>
              </a:rPr>
              <a:t>Cheek Raiser	</a:t>
            </a:r>
          </a:p>
        </p:txBody>
      </p:sp>
      <p:pic>
        <p:nvPicPr>
          <p:cNvPr id="18441" name="Picture 9" descr="AU12">
            <a:extLst>
              <a:ext uri="{FF2B5EF4-FFF2-40B4-BE49-F238E27FC236}">
                <a16:creationId xmlns:a16="http://schemas.microsoft.com/office/drawing/2014/main" id="{BE675453-DE4D-44C3-8DFD-DA8F3C001C3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187780" y="3475408"/>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0516069-C290-4E10-980A-BAB744002946}"/>
              </a:ext>
            </a:extLst>
          </p:cNvPr>
          <p:cNvSpPr/>
          <p:nvPr/>
        </p:nvSpPr>
        <p:spPr>
          <a:xfrm>
            <a:off x="1147485" y="3150979"/>
            <a:ext cx="2906078" cy="400110"/>
          </a:xfrm>
          <a:prstGeom prst="rect">
            <a:avLst/>
          </a:prstGeom>
        </p:spPr>
        <p:txBody>
          <a:bodyPr wrap="square">
            <a:spAutoFit/>
          </a:bodyPr>
          <a:lstStyle/>
          <a:p>
            <a:pPr algn="ctr"/>
            <a:r>
              <a:rPr lang="en-US" sz="2000" dirty="0">
                <a:latin typeface="Intel Clear" panose="020B0604020203020204" pitchFamily="34" charset="0"/>
                <a:ea typeface="Intel Clear" panose="020B0604020203020204" pitchFamily="34" charset="0"/>
                <a:cs typeface="Intel Clear" panose="020B0604020203020204" pitchFamily="34" charset="0"/>
              </a:rPr>
              <a:t>Smile</a:t>
            </a:r>
          </a:p>
        </p:txBody>
      </p:sp>
      <p:sp>
        <p:nvSpPr>
          <p:cNvPr id="21" name="Rectangle 20">
            <a:extLst>
              <a:ext uri="{FF2B5EF4-FFF2-40B4-BE49-F238E27FC236}">
                <a16:creationId xmlns:a16="http://schemas.microsoft.com/office/drawing/2014/main" id="{AA2F6FFD-D792-474A-9131-4D648F22F5E4}"/>
              </a:ext>
            </a:extLst>
          </p:cNvPr>
          <p:cNvSpPr/>
          <p:nvPr/>
        </p:nvSpPr>
        <p:spPr>
          <a:xfrm>
            <a:off x="1958442" y="3010001"/>
            <a:ext cx="1361425" cy="558743"/>
          </a:xfrm>
          <a:prstGeom prst="rect">
            <a:avLst/>
          </a:prstGeom>
        </p:spPr>
        <p:txBody>
          <a:bodyPr wrap="square">
            <a:spAutoFit/>
          </a:bodyPr>
          <a:lstStyle/>
          <a:p>
            <a:pPr>
              <a:lnSpc>
                <a:spcPct val="115000"/>
              </a:lnSpc>
              <a:spcBef>
                <a:spcPts val="1200"/>
              </a:spcBef>
            </a:pPr>
            <a:r>
              <a:rPr lang="en-US" sz="28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VIF &lt; 5</a:t>
            </a:r>
          </a:p>
        </p:txBody>
      </p:sp>
    </p:spTree>
    <p:extLst>
      <p:ext uri="{BB962C8B-B14F-4D97-AF65-F5344CB8AC3E}">
        <p14:creationId xmlns:p14="http://schemas.microsoft.com/office/powerpoint/2010/main" val="253475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fade">
                                      <p:cBhvr>
                                        <p:cTn id="7" dur="500"/>
                                        <p:tgtEl>
                                          <p:spTgt spid="184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18434"/>
                                        </p:tgtEl>
                                        <p:attrNameLst>
                                          <p:attrName>style.visibility</p:attrName>
                                        </p:attrNameLst>
                                      </p:cBhvr>
                                      <p:to>
                                        <p:strVal val="visible"/>
                                      </p:to>
                                    </p:set>
                                    <p:animEffect transition="in" filter="fade">
                                      <p:cBhvr>
                                        <p:cTn id="16" dur="500"/>
                                        <p:tgtEl>
                                          <p:spTgt spid="18434"/>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437"/>
                                        </p:tgtEl>
                                      </p:cBhvr>
                                    </p:animEffect>
                                    <p:set>
                                      <p:cBhvr>
                                        <p:cTn id="30" dur="1" fill="hold">
                                          <p:stCondLst>
                                            <p:cond delay="499"/>
                                          </p:stCondLst>
                                        </p:cTn>
                                        <p:tgtEl>
                                          <p:spTgt spid="1843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8434"/>
                                        </p:tgtEl>
                                      </p:cBhvr>
                                    </p:animEffect>
                                    <p:set>
                                      <p:cBhvr>
                                        <p:cTn id="39" dur="1" fill="hold">
                                          <p:stCondLst>
                                            <p:cond delay="499"/>
                                          </p:stCondLst>
                                        </p:cTn>
                                        <p:tgtEl>
                                          <p:spTgt spid="1843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439"/>
                                        </p:tgtEl>
                                        <p:attrNameLst>
                                          <p:attrName>style.visibility</p:attrName>
                                        </p:attrNameLst>
                                      </p:cBhvr>
                                      <p:to>
                                        <p:strVal val="visible"/>
                                      </p:to>
                                    </p:set>
                                    <p:animEffect transition="in" filter="fade">
                                      <p:cBhvr>
                                        <p:cTn id="51" dur="500"/>
                                        <p:tgtEl>
                                          <p:spTgt spid="184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8441"/>
                                        </p:tgtEl>
                                        <p:attrNameLst>
                                          <p:attrName>style.visibility</p:attrName>
                                        </p:attrNameLst>
                                      </p:cBhvr>
                                      <p:to>
                                        <p:strVal val="visible"/>
                                      </p:to>
                                    </p:set>
                                    <p:animEffect transition="in" filter="fade">
                                      <p:cBhvr>
                                        <p:cTn id="57" dur="500"/>
                                        <p:tgtEl>
                                          <p:spTgt spid="184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8439"/>
                                        </p:tgtEl>
                                      </p:cBhvr>
                                    </p:animEffect>
                                    <p:set>
                                      <p:cBhvr>
                                        <p:cTn id="77" dur="1" fill="hold">
                                          <p:stCondLst>
                                            <p:cond delay="499"/>
                                          </p:stCondLst>
                                        </p:cTn>
                                        <p:tgtEl>
                                          <p:spTgt spid="1843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8441"/>
                                        </p:tgtEl>
                                      </p:cBhvr>
                                    </p:animEffect>
                                    <p:set>
                                      <p:cBhvr>
                                        <p:cTn id="83" dur="1" fill="hold">
                                          <p:stCondLst>
                                            <p:cond delay="499"/>
                                          </p:stCondLst>
                                        </p:cTn>
                                        <p:tgtEl>
                                          <p:spTgt spid="18441"/>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9"/>
                                        </p:tgtEl>
                                      </p:cBhvr>
                                    </p:animEffect>
                                    <p:set>
                                      <p:cBhvr>
                                        <p:cTn id="92" dur="1" fill="hold">
                                          <p:stCondLst>
                                            <p:cond delay="499"/>
                                          </p:stCondLst>
                                        </p:cTn>
                                        <p:tgtEl>
                                          <p:spTgt spid="29"/>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3"/>
                                        </p:tgtEl>
                                      </p:cBhvr>
                                    </p:animEffect>
                                    <p:set>
                                      <p:cBhvr>
                                        <p:cTn id="98" dur="1" fill="hold">
                                          <p:stCondLst>
                                            <p:cond delay="499"/>
                                          </p:stCondLst>
                                        </p:cTn>
                                        <p:tgtEl>
                                          <p:spTgt spid="3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4" grpId="0"/>
      <p:bldP spid="44" grpId="1"/>
      <p:bldP spid="42" grpId="0" animBg="1"/>
      <p:bldP spid="42" grpId="1" animBg="1"/>
      <p:bldP spid="2" grpId="0" animBg="1"/>
      <p:bldP spid="2" grpId="1" animBg="1"/>
      <p:bldP spid="29" grpId="0" animBg="1"/>
      <p:bldP spid="29" grpId="1" animBg="1"/>
      <p:bldP spid="46" grpId="0"/>
      <p:bldP spid="46" grpId="1"/>
      <p:bldP spid="48" grpId="0"/>
      <p:bldP spid="48" grpId="1"/>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5662</TotalTime>
  <Words>1070</Words>
  <Application>Microsoft Office PowerPoint</Application>
  <PresentationFormat>Widescreen</PresentationFormat>
  <Paragraphs>585</Paragraphs>
  <Slides>20</Slides>
  <Notes>20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Intel Clear</vt:lpstr>
      <vt:lpstr>Montserrat</vt:lpstr>
      <vt:lpstr>Playfair Display</vt:lpstr>
      <vt:lpstr>Playfair Display Regular</vt:lpstr>
      <vt:lpstr>Rockwell</vt:lpstr>
      <vt:lpstr>Office Theme</vt:lpstr>
      <vt:lpstr>Minimalist Green Slides by Slidesgo</vt:lpstr>
      <vt:lpstr>Emotions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Okopnyak, Liza</dc:creator>
  <cp:lastModifiedBy>Coral Cohen</cp:lastModifiedBy>
  <cp:revision>389</cp:revision>
  <dcterms:created xsi:type="dcterms:W3CDTF">2021-06-13T15:45:09Z</dcterms:created>
  <dcterms:modified xsi:type="dcterms:W3CDTF">2022-03-02T13:02:05Z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551b20-269b-42c3-82f9-0dc0b2d95177_Enabled">
    <vt:lpwstr>False</vt:lpwstr>
  </property>
  <property fmtid="{D5CDD505-2E9C-101B-9397-08002B2CF9AE}" pid="3" name="MSIP_Label_3b551b20-269b-42c3-82f9-0dc0b2d95177_SiteId">
    <vt:lpwstr>46c98d88-e344-4ed4-8496-4ed7712e255d</vt:lpwstr>
  </property>
  <property fmtid="{D5CDD505-2E9C-101B-9397-08002B2CF9AE}" pid="4" name="MSIP_Label_3b551b20-269b-42c3-82f9-0dc0b2d95177_Owner">
    <vt:lpwstr>liza.okopnyak@intel.com</vt:lpwstr>
  </property>
  <property fmtid="{D5CDD505-2E9C-101B-9397-08002B2CF9AE}" pid="5" name="MSIP_Label_3b551b20-269b-42c3-82f9-0dc0b2d95177_SetDate">
    <vt:lpwstr>2021-06-14T16:06:45.2084500Z</vt:lpwstr>
  </property>
  <property fmtid="{D5CDD505-2E9C-101B-9397-08002B2CF9AE}" pid="6" name="MSIP_Label_3b551b20-269b-42c3-82f9-0dc0b2d95177_Name">
    <vt:lpwstr>Intel Top Secret</vt:lpwstr>
  </property>
  <property fmtid="{D5CDD505-2E9C-101B-9397-08002B2CF9AE}" pid="7" name="MSIP_Label_3b551b20-269b-42c3-82f9-0dc0b2d95177_Application">
    <vt:lpwstr>Microsoft Azure Information Protection</vt:lpwstr>
  </property>
  <property fmtid="{D5CDD505-2E9C-101B-9397-08002B2CF9AE}" pid="8" name="MSIP_Label_3b551b20-269b-42c3-82f9-0dc0b2d95177_ActionId">
    <vt:lpwstr>bfa4bbab-d409-40e8-81f6-3d0bffdf1893</vt:lpwstr>
  </property>
  <property fmtid="{D5CDD505-2E9C-101B-9397-08002B2CF9AE}" pid="9" name="MSIP_Label_3b551b20-269b-42c3-82f9-0dc0b2d95177_Extended_MSFT_Method">
    <vt:lpwstr>Manual</vt:lpwstr>
  </property>
</Properties>
</file>